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.jpg" ContentType="image/jpeg"/>
  <Override PartName="/ppt/media/image3.jpg" ContentType="image/jpeg"/>
  <Override PartName="/ppt/media/image4.jpg" ContentType="image/jpeg"/>
  <Override PartName="/ppt/media/image5.jpg" ContentType="image/jpeg"/>
  <Override PartName="/ppt/media/image1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973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18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15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2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17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02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4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793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79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13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D6266-D2E0-4239-B97B-9B1E71F23950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B1AA0-ED1C-4D4D-96F8-65540397A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194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3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0160" y="914400"/>
            <a:ext cx="1000614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</a:rPr>
              <a:t>Дидактическая игра: </a:t>
            </a:r>
            <a:endParaRPr lang="ru-RU" sz="5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«</a:t>
            </a:r>
            <a:r>
              <a:rPr lang="ru-RU" sz="5400" b="1" dirty="0">
                <a:solidFill>
                  <a:srgbClr val="002060"/>
                </a:solidFill>
              </a:rPr>
              <a:t>Положи фрукты в корзину»</a:t>
            </a:r>
          </a:p>
          <a:p>
            <a:endParaRPr lang="ru-RU" dirty="0"/>
          </a:p>
          <a:p>
            <a:r>
              <a:rPr lang="ru-RU" sz="4400" dirty="0">
                <a:solidFill>
                  <a:srgbClr val="002060"/>
                </a:solidFill>
              </a:rPr>
              <a:t>Цель: р</a:t>
            </a:r>
            <a:r>
              <a:rPr lang="ru-RU" sz="4400" dirty="0" smtClean="0">
                <a:solidFill>
                  <a:srgbClr val="002060"/>
                </a:solidFill>
              </a:rPr>
              <a:t>азвивать </a:t>
            </a:r>
            <a:r>
              <a:rPr lang="ru-RU" sz="4400" dirty="0">
                <a:solidFill>
                  <a:srgbClr val="002060"/>
                </a:solidFill>
              </a:rPr>
              <a:t>зрительное внимание, </a:t>
            </a:r>
            <a:r>
              <a:rPr lang="ru-RU" sz="4400" dirty="0" smtClean="0">
                <a:solidFill>
                  <a:srgbClr val="002060"/>
                </a:solidFill>
              </a:rPr>
              <a:t>зрительное </a:t>
            </a:r>
            <a:r>
              <a:rPr lang="ru-RU" sz="4400" dirty="0">
                <a:solidFill>
                  <a:srgbClr val="002060"/>
                </a:solidFill>
              </a:rPr>
              <a:t>восприятие, </a:t>
            </a:r>
            <a:r>
              <a:rPr lang="ru-RU" sz="4400" dirty="0" smtClean="0">
                <a:solidFill>
                  <a:srgbClr val="002060"/>
                </a:solidFill>
              </a:rPr>
              <a:t>умение называть недостающий предмет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43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39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01" y="2421621"/>
            <a:ext cx="1994263" cy="202215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784" y="2538005"/>
            <a:ext cx="2153562" cy="199973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59" y="2434742"/>
            <a:ext cx="2106795" cy="199591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333" y="4993261"/>
            <a:ext cx="2159044" cy="200279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660" y="538751"/>
            <a:ext cx="2231329" cy="20789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1251" y="538751"/>
            <a:ext cx="2225233" cy="2072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519" y="452992"/>
            <a:ext cx="2066723" cy="2097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93757" y="465185"/>
            <a:ext cx="2182557" cy="2072820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101687" y="582298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150660" y="5951559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6-конечная звезда 18"/>
          <p:cNvSpPr/>
          <p:nvPr/>
        </p:nvSpPr>
        <p:spPr>
          <a:xfrm>
            <a:off x="1645918" y="5951559"/>
            <a:ext cx="914400" cy="9144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1229703" y="-56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316" y="4993261"/>
            <a:ext cx="2237686" cy="186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9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39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01" y="2421621"/>
            <a:ext cx="1994263" cy="202215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176" y="4823114"/>
            <a:ext cx="2153562" cy="199973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59" y="2434742"/>
            <a:ext cx="2106795" cy="199591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05" y="2434742"/>
            <a:ext cx="2159044" cy="200279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660" y="538751"/>
            <a:ext cx="2231329" cy="20789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1251" y="538751"/>
            <a:ext cx="2225233" cy="2072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519" y="452992"/>
            <a:ext cx="2066723" cy="2097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93757" y="465185"/>
            <a:ext cx="2182557" cy="2072820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101687" y="582298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50660" y="5951559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6-конечная звезда 18"/>
          <p:cNvSpPr/>
          <p:nvPr/>
        </p:nvSpPr>
        <p:spPr>
          <a:xfrm>
            <a:off x="1645918" y="5951559"/>
            <a:ext cx="914400" cy="9144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1229703" y="-56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858" y="4787382"/>
            <a:ext cx="2441863" cy="20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39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01" y="2421621"/>
            <a:ext cx="1994263" cy="202215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999" y="2437804"/>
            <a:ext cx="2153562" cy="199973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9" y="4653513"/>
            <a:ext cx="2106795" cy="199591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05" y="2434742"/>
            <a:ext cx="2159044" cy="200279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660" y="538751"/>
            <a:ext cx="2231329" cy="20789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1251" y="538751"/>
            <a:ext cx="2225233" cy="2072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519" y="452992"/>
            <a:ext cx="2066723" cy="2097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93757" y="465185"/>
            <a:ext cx="2182557" cy="2072820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101687" y="582298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50660" y="5951559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6-конечная звезда 18"/>
          <p:cNvSpPr/>
          <p:nvPr/>
        </p:nvSpPr>
        <p:spPr>
          <a:xfrm>
            <a:off x="1645918" y="5951559"/>
            <a:ext cx="914400" cy="9144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1229703" y="-56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858" y="4787382"/>
            <a:ext cx="2441863" cy="20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1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39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06" y="4843523"/>
            <a:ext cx="1994263" cy="202215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965" y="2394169"/>
            <a:ext cx="2153562" cy="199973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59" y="2434742"/>
            <a:ext cx="2106795" cy="199591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05" y="2434742"/>
            <a:ext cx="2159044" cy="200279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660" y="538751"/>
            <a:ext cx="2231329" cy="20789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1251" y="538751"/>
            <a:ext cx="2225233" cy="20728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519" y="452992"/>
            <a:ext cx="2066723" cy="2097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93757" y="465185"/>
            <a:ext cx="2182557" cy="2072820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101687" y="5822982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150660" y="5951559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6-конечная звезда 18"/>
          <p:cNvSpPr/>
          <p:nvPr/>
        </p:nvSpPr>
        <p:spPr>
          <a:xfrm>
            <a:off x="1645918" y="5951559"/>
            <a:ext cx="914400" cy="9144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1229703" y="-56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858" y="4787382"/>
            <a:ext cx="2441863" cy="20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6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22</Words>
  <Application>Microsoft Office PowerPoint</Application>
  <PresentationFormat>Широкоэкранный</PresentationFormat>
  <Paragraphs>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9</cp:revision>
  <dcterms:created xsi:type="dcterms:W3CDTF">2022-10-31T12:05:19Z</dcterms:created>
  <dcterms:modified xsi:type="dcterms:W3CDTF">2022-10-31T13:18:46Z</dcterms:modified>
</cp:coreProperties>
</file>