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02" r:id="rId3"/>
    <p:sldId id="305" r:id="rId4"/>
    <p:sldId id="304" r:id="rId5"/>
    <p:sldId id="267" r:id="rId6"/>
    <p:sldId id="294" r:id="rId7"/>
    <p:sldId id="274" r:id="rId8"/>
    <p:sldId id="286" r:id="rId9"/>
    <p:sldId id="268" r:id="rId10"/>
    <p:sldId id="296" r:id="rId11"/>
    <p:sldId id="269" r:id="rId12"/>
    <p:sldId id="287" r:id="rId13"/>
    <p:sldId id="300" r:id="rId14"/>
    <p:sldId id="271" r:id="rId15"/>
    <p:sldId id="260" r:id="rId16"/>
    <p:sldId id="280" r:id="rId17"/>
    <p:sldId id="276" r:id="rId18"/>
    <p:sldId id="277" r:id="rId19"/>
    <p:sldId id="278" r:id="rId20"/>
    <p:sldId id="279" r:id="rId21"/>
    <p:sldId id="298" r:id="rId22"/>
    <p:sldId id="281" r:id="rId23"/>
    <p:sldId id="303" r:id="rId24"/>
    <p:sldId id="282" r:id="rId25"/>
    <p:sldId id="263" r:id="rId26"/>
    <p:sldId id="264" r:id="rId27"/>
    <p:sldId id="28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4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59FA67-34D7-427C-9F8B-DE594C4A4F7D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FFFC4-235E-41B7-861B-09C7FE3CD5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344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FFFC4-235E-41B7-861B-09C7FE3CD5C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10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651" y="1844824"/>
            <a:ext cx="8352927" cy="792088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паспорту проекта 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 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«Моя семья» 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средней группы компенсирующей направленности (ТНР)</a:t>
            </a:r>
            <a:b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программы «Верность родной земле» («Истоки»)</a:t>
            </a:r>
            <a:b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404664"/>
            <a:ext cx="8424935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Муниципальное дошкольное образовательное учреждение </a:t>
            </a:r>
            <a:endParaRPr lang="ru-RU" sz="20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«Центр развития ребёнка – детский сад № 99 «Почемучка» </a:t>
            </a:r>
            <a:endParaRPr lang="ru-RU" sz="20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>
              <a:solidFill>
                <a:prstClr val="black"/>
              </a:solidFill>
              <a:ea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4005064"/>
            <a:ext cx="4032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Кудряшова Любовь Константиновна, воспитатель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5661248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Вологда, 2025 год</a:t>
            </a:r>
          </a:p>
        </p:txBody>
      </p:sp>
    </p:spTree>
    <p:extLst>
      <p:ext uri="{BB962C8B-B14F-4D97-AF65-F5344CB8AC3E}">
        <p14:creationId xmlns:p14="http://schemas.microsoft.com/office/powerpoint/2010/main" val="26898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772" y="930878"/>
            <a:ext cx="3933444" cy="551703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34624" y="404664"/>
            <a:ext cx="4664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Фотогазета «О папе с любовью»</a:t>
            </a:r>
          </a:p>
        </p:txBody>
      </p:sp>
    </p:spTree>
    <p:extLst>
      <p:ext uri="{BB962C8B-B14F-4D97-AF65-F5344CB8AC3E}">
        <p14:creationId xmlns:p14="http://schemas.microsoft.com/office/powerpoint/2010/main" val="3668412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400943"/>
            <a:ext cx="3540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«Наша дружная семья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6" r="-156"/>
          <a:stretch/>
        </p:blipFill>
        <p:spPr>
          <a:xfrm>
            <a:off x="700193" y="1099026"/>
            <a:ext cx="7539461" cy="533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01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74" y="4537597"/>
            <a:ext cx="1219534" cy="19060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557478"/>
            <a:ext cx="1236504" cy="18861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76302" y="548680"/>
            <a:ext cx="53599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конкурсе «Герб моей семьи»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836" y="4584947"/>
            <a:ext cx="1239995" cy="18861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5" t="24518" r="34555" b="37741"/>
          <a:stretch/>
        </p:blipFill>
        <p:spPr>
          <a:xfrm>
            <a:off x="2339752" y="1060228"/>
            <a:ext cx="4041719" cy="30888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7" t="50000" r="76054" b="28635"/>
          <a:stretch/>
        </p:blipFill>
        <p:spPr>
          <a:xfrm>
            <a:off x="333544" y="1255944"/>
            <a:ext cx="1849009" cy="21831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63" t="29495" r="21757" b="49899"/>
          <a:stretch/>
        </p:blipFill>
        <p:spPr>
          <a:xfrm>
            <a:off x="6617666" y="1255944"/>
            <a:ext cx="1724660" cy="24776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649" y="4639882"/>
            <a:ext cx="1225924" cy="18312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612415"/>
            <a:ext cx="1379475" cy="182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94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50166" y="421323"/>
            <a:ext cx="35484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городских акциях </a:t>
            </a: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«Благодаря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моей семье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«Мамин поцелуй»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8" t="14730" r="23678" b="7129"/>
          <a:stretch/>
        </p:blipFill>
        <p:spPr>
          <a:xfrm>
            <a:off x="378072" y="3551480"/>
            <a:ext cx="2016759" cy="29364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4" t="21329" r="16643"/>
          <a:stretch/>
        </p:blipFill>
        <p:spPr>
          <a:xfrm>
            <a:off x="6675860" y="3478093"/>
            <a:ext cx="2016223" cy="29447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292" y="397285"/>
            <a:ext cx="2195272" cy="29162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4441"/>
            <a:ext cx="2016759" cy="29796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5" b="32727"/>
          <a:stretch/>
        </p:blipFill>
        <p:spPr>
          <a:xfrm>
            <a:off x="2682483" y="1896965"/>
            <a:ext cx="3544155" cy="430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973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406" y="2857501"/>
            <a:ext cx="3767081" cy="35238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780928"/>
            <a:ext cx="3943298" cy="36703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8084"/>
            <a:ext cx="4104456" cy="580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87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(практический) этап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ctr"/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и беседы с детьми: по произведениям книг «Дружная семья»  и «Дружная семья» развитие речи.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составление рассказов, 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семье, о родном доме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заучивание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стихов</a:t>
            </a:r>
          </a:p>
          <a:p>
            <a:pPr lvl="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Слушание и разучивание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песен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проведение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пальчиковых, речевых, хороводных игр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альбомах для рисования «Дружная семья»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«Дом для моей семьи»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 «Незабудка», «Приглашение для мамы»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сюжетно-ролевых игр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 «Семья»</a:t>
            </a:r>
          </a:p>
          <a:p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занятие «Дружная семья», «Домашнее тепло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выставок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атрибутов: сюжетно - ролевых и хороводных игр.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ндивидуальная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детьми.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7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87428" y="2622737"/>
            <a:ext cx="29641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и беседы с детьми: по произведениям книг «Дружная семья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3561544"/>
            <a:ext cx="3922115" cy="29507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3" t="10027"/>
          <a:stretch/>
        </p:blipFill>
        <p:spPr>
          <a:xfrm>
            <a:off x="4792859" y="3561545"/>
            <a:ext cx="3907039" cy="29507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1"/>
          <a:stretch/>
        </p:blipFill>
        <p:spPr>
          <a:xfrm>
            <a:off x="395535" y="421522"/>
            <a:ext cx="3528393" cy="229008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3" r="7343" b="11248"/>
          <a:stretch/>
        </p:blipFill>
        <p:spPr bwMode="auto">
          <a:xfrm>
            <a:off x="5580112" y="381710"/>
            <a:ext cx="3119786" cy="266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713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404664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Беседы, составление рассказов, о семье,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родном доме.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36" y="1052736"/>
            <a:ext cx="2584212" cy="19442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908720"/>
            <a:ext cx="2502621" cy="18828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4" r="5135" b="10578"/>
          <a:stretch/>
        </p:blipFill>
        <p:spPr>
          <a:xfrm>
            <a:off x="2627785" y="1726072"/>
            <a:ext cx="4032448" cy="25589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076" y="3946748"/>
            <a:ext cx="3217795" cy="24208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36" y="3987031"/>
            <a:ext cx="3164252" cy="238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2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04777" y="3068960"/>
            <a:ext cx="4355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проведение пальчиковых, речевых, хороводных игр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2" t="18700" r="14859" b="5171"/>
          <a:stretch/>
        </p:blipFill>
        <p:spPr>
          <a:xfrm>
            <a:off x="395536" y="404664"/>
            <a:ext cx="3016600" cy="26642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0" t="12559" r="9463"/>
          <a:stretch/>
        </p:blipFill>
        <p:spPr>
          <a:xfrm>
            <a:off x="5421080" y="404664"/>
            <a:ext cx="3326138" cy="26642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76" y="3779092"/>
            <a:ext cx="3491243" cy="262661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714107"/>
            <a:ext cx="3599154" cy="2707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93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3279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альбоме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рисования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Дружная семья»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80" y="3906134"/>
            <a:ext cx="3384376" cy="25462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906134"/>
            <a:ext cx="3384376" cy="25462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3" t="10036" r="17998" b="12112"/>
          <a:stretch/>
        </p:blipFill>
        <p:spPr>
          <a:xfrm>
            <a:off x="5292081" y="1016830"/>
            <a:ext cx="3394256" cy="25886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6" b="14470"/>
          <a:stretch/>
        </p:blipFill>
        <p:spPr>
          <a:xfrm>
            <a:off x="447444" y="996505"/>
            <a:ext cx="3181137" cy="282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95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750083"/>
            <a:ext cx="3672408" cy="53824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223" y="735474"/>
            <a:ext cx="3672408" cy="538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80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885520" y="328559"/>
            <a:ext cx="58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«Дом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моей семьи»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1" r="10245"/>
          <a:stretch/>
        </p:blipFill>
        <p:spPr>
          <a:xfrm>
            <a:off x="5962607" y="3933056"/>
            <a:ext cx="2632364" cy="24928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1" t="9297" r="5675"/>
          <a:stretch/>
        </p:blipFill>
        <p:spPr>
          <a:xfrm>
            <a:off x="402440" y="4209913"/>
            <a:ext cx="2560124" cy="22342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8" t="6652" r="22856" b="12324"/>
          <a:stretch/>
        </p:blipFill>
        <p:spPr>
          <a:xfrm>
            <a:off x="3280492" y="4382021"/>
            <a:ext cx="2313709" cy="207818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5" t="31022"/>
          <a:stretch/>
        </p:blipFill>
        <p:spPr>
          <a:xfrm>
            <a:off x="3015010" y="2485803"/>
            <a:ext cx="2801637" cy="180688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40" y="695309"/>
            <a:ext cx="2966161" cy="22315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729" y="695309"/>
            <a:ext cx="3022287" cy="227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63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2206" y="294315"/>
            <a:ext cx="6431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 «Незабудка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«Приглашение для мамы»</a:t>
            </a:r>
            <a:endParaRPr lang="ru-RU" sz="16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763436"/>
            <a:ext cx="3733402" cy="28088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15" y="3645024"/>
            <a:ext cx="3582442" cy="26952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08" t="14107" r="14328" b="13885"/>
          <a:stretch/>
        </p:blipFill>
        <p:spPr>
          <a:xfrm>
            <a:off x="5011660" y="763436"/>
            <a:ext cx="3168352" cy="26020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1" b="28554"/>
          <a:stretch/>
        </p:blipFill>
        <p:spPr>
          <a:xfrm>
            <a:off x="643222" y="3736632"/>
            <a:ext cx="3552967" cy="263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6149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90793" y="2852936"/>
            <a:ext cx="32403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игры на тему «Семья»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19252"/>
            <a:ext cx="2952328" cy="22211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85"/>
          <a:stretch/>
        </p:blipFill>
        <p:spPr>
          <a:xfrm>
            <a:off x="3619217" y="481658"/>
            <a:ext cx="2088232" cy="22343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07" y="3650513"/>
            <a:ext cx="3675269" cy="27650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650513"/>
            <a:ext cx="3689057" cy="27754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8156" y="472806"/>
            <a:ext cx="2877683" cy="218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2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45" y="548680"/>
            <a:ext cx="2200244" cy="31683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"/>
          <a:stretch/>
        </p:blipFill>
        <p:spPr>
          <a:xfrm>
            <a:off x="6444208" y="476672"/>
            <a:ext cx="2201557" cy="31683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384" y="930228"/>
            <a:ext cx="3197017" cy="24052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498" y="4226471"/>
            <a:ext cx="2736304" cy="20586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8" r="4465"/>
          <a:stretch/>
        </p:blipFill>
        <p:spPr>
          <a:xfrm>
            <a:off x="6084168" y="3802085"/>
            <a:ext cx="2658166" cy="26074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32" y="4102013"/>
            <a:ext cx="2550669" cy="230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361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52821" y="3243642"/>
            <a:ext cx="22974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занятие «Дружная семья», «Домашнее тепло»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5"/>
          <a:stretch/>
        </p:blipFill>
        <p:spPr>
          <a:xfrm>
            <a:off x="3135448" y="1421362"/>
            <a:ext cx="2498813" cy="17801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" t="20504" r="5734"/>
          <a:stretch/>
        </p:blipFill>
        <p:spPr>
          <a:xfrm>
            <a:off x="5651634" y="421837"/>
            <a:ext cx="3028826" cy="19990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4" t="10794"/>
          <a:stretch/>
        </p:blipFill>
        <p:spPr>
          <a:xfrm>
            <a:off x="409150" y="340525"/>
            <a:ext cx="2822508" cy="2080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65" y="4320339"/>
            <a:ext cx="2825956" cy="21260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634" y="4105120"/>
            <a:ext cx="3084802" cy="23208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718" y="4509120"/>
            <a:ext cx="2279896" cy="171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08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85769"/>
            <a:ext cx="835292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(результативный) этап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20.11 –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22.11.24</a:t>
            </a:r>
          </a:p>
          <a:p>
            <a:pPr algn="just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педагога: 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 работы в игровой форме, их анализ, закрепление полученных знаний, формулировка выводов. 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ходе реализации проекта поэтапно выполняются все пункты плана, анализируется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анализ полученного материала и подготовка итогов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проекта.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проекта.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фотоальбома «Я и моя дружная семья»  и выставки книжек-малышек «Моя семья»</a:t>
            </a:r>
          </a:p>
          <a:p>
            <a:pPr lvl="0" algn="just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детей: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фотоальбома «Я и моя дружная семья»</a:t>
            </a:r>
          </a:p>
          <a:p>
            <a:pPr lvl="0" algn="just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родителей: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создании фотоальбома «Я и моя дружная семья» и выставки книжек-малышек «Моя семья»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278" y="5068540"/>
            <a:ext cx="8143444" cy="1494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Продукт проектной деятельности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Создание фотоальбома </a:t>
            </a:r>
            <a:r>
              <a:rPr lang="ru-RU" sz="2400" i="1" dirty="0" smtClean="0">
                <a:latin typeface="Times New Roman"/>
                <a:ea typeface="Times New Roman"/>
                <a:cs typeface="Times New Roman"/>
              </a:rPr>
              <a:t>«Я и моя семья» и книжек-малышек «Моя семья»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9365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8" t="-1213" r="14593" b="11639"/>
          <a:stretch/>
        </p:blipFill>
        <p:spPr>
          <a:xfrm>
            <a:off x="467543" y="4158745"/>
            <a:ext cx="2455141" cy="2177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253090"/>
            <a:ext cx="2664296" cy="20044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1"/>
          <a:stretch/>
        </p:blipFill>
        <p:spPr>
          <a:xfrm>
            <a:off x="3037249" y="4158745"/>
            <a:ext cx="2808312" cy="23128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06377"/>
            <a:ext cx="3457010" cy="26008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30422"/>
            <a:ext cx="3425048" cy="25768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3" y="379794"/>
            <a:ext cx="81369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Продукт проектной 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деятельности:</a:t>
            </a:r>
            <a:r>
              <a:rPr lang="ru-RU" b="1" dirty="0" smtClean="0">
                <a:ea typeface="Times New Roman"/>
                <a:cs typeface="Times New Roman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59" y="794034"/>
            <a:ext cx="7848872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200"/>
              </a:spcAf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Фотоальбом </a:t>
            </a:r>
            <a:r>
              <a:rPr lang="ru-RU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«Я и моя семья»</a:t>
            </a: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, выставка книжек–малышек «Моя семья»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210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2636912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Спасибо за внимание!</a:t>
            </a:r>
            <a:endParaRPr lang="ru-RU" sz="2800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1024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345" y="332656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проектом: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5054" y="855845"/>
            <a:ext cx="839722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(организационный) этап:</a:t>
            </a:r>
            <a:endParaRPr lang="ru-RU" sz="1400" b="1" kern="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педагога: 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Выявление первоначальных знаний детей о своей семье.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Информация родителей о предстоящей деятельности.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Обоснование актуальности темы, мотивация ее выбора. 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Определение цели и задач проекта. 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Подбор литературы, пособий, атрибутов, иллюстративного материала по теме «Семья». 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Обогащение РППС, создание условий для самостоятельной деятельности детей.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Разработка и подбор  конспектов предполагаемой образовательной деятельности.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Привлечение родителей к совместной работе над проектом. </a:t>
            </a:r>
          </a:p>
          <a:p>
            <a:pPr>
              <a:defRPr/>
            </a:pPr>
            <a:r>
              <a:rPr lang="ru-RU" sz="2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детей:  </a:t>
            </a: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Принести фото семьи в детский сад.</a:t>
            </a:r>
          </a:p>
          <a:p>
            <a:pPr>
              <a:defRPr/>
            </a:pPr>
            <a:r>
              <a:rPr lang="ru-RU" sz="2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родителей:</a:t>
            </a: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kern="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0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Информированность </a:t>
            </a: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по теме </a:t>
            </a:r>
            <a:r>
              <a:rPr lang="ru-RU" sz="20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проекта.</a:t>
            </a:r>
            <a:endParaRPr lang="ru-RU" sz="20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книгам  «Дружная семья».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занятия по программе «Моя семья»</a:t>
            </a:r>
          </a:p>
          <a:p>
            <a:pPr>
              <a:defRPr/>
            </a:pPr>
            <a:endParaRPr lang="ru-RU" sz="1600" b="1" kern="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42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0422" y="260648"/>
            <a:ext cx="8280920" cy="726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 родителями в ходе проекта</a:t>
            </a:r>
          </a:p>
          <a:p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для родителей на стенде «Социокультурные истоки» по теме «Дружная семья» и «Домашнее тепло»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совместной работе над проектом, работа по книгам «Дружная семья»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с родителями по программе «Моя семья»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страницы альбома «Мои Истоки» «Наша дружная семья» и «Домашнее тепло»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Фотовыставка «Я и моя дружная семья», «Я и моя мамочка»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Фотогазета «О папе с любовью»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Сотворчество детей и родителей: «Наша дружная семья».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конкурсе «Герб моей семьи»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онлайн –акциях </a:t>
            </a: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моей семье», "Мамин поцелуй"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книжек малышек «Моя семья»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работа с родителями, консультации и рекомендации для родителей.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ru-RU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86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8" y="1052736"/>
            <a:ext cx="4632417" cy="34851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141462"/>
            <a:ext cx="4365678" cy="328449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44113" y="303039"/>
            <a:ext cx="50908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тенд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«Социокультурные истоки» 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58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332655"/>
            <a:ext cx="71716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с родителями по программе «Моя семья»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60601"/>
            <a:ext cx="5135550" cy="29047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185" y="819650"/>
            <a:ext cx="4978036" cy="264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03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992" y="1361158"/>
            <a:ext cx="1813751" cy="240941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55576" y="332656"/>
            <a:ext cx="79208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работа детей и родителей по книгам </a:t>
            </a:r>
          </a:p>
          <a:p>
            <a:pPr lvl="0"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«Дружная семья» и «Дружная семья» развитие речи.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389446"/>
            <a:ext cx="1527478" cy="22387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2" y="3852362"/>
            <a:ext cx="1584176" cy="23238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28102"/>
            <a:ext cx="1776405" cy="23685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156" y="4037803"/>
            <a:ext cx="1753452" cy="2276116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818" y="3939397"/>
            <a:ext cx="2246132" cy="239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411" y="1359274"/>
            <a:ext cx="1806713" cy="2437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992" y="4022245"/>
            <a:ext cx="1732562" cy="230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12517"/>
            <a:ext cx="3672408" cy="27543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687002"/>
            <a:ext cx="3672408" cy="27543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057" y="411879"/>
            <a:ext cx="2188868" cy="29184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890" y="3561939"/>
            <a:ext cx="2159527" cy="28793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61" y="413260"/>
            <a:ext cx="2053357" cy="27277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07" r="2941" b="13131"/>
          <a:stretch/>
        </p:blipFill>
        <p:spPr>
          <a:xfrm>
            <a:off x="370361" y="3687002"/>
            <a:ext cx="2320521" cy="275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0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350879"/>
            <a:ext cx="65602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Фотовыставки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и моя дружная семья», «Я и моя мамочка»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5" r="4937" b="18665"/>
          <a:stretch/>
        </p:blipFill>
        <p:spPr>
          <a:xfrm>
            <a:off x="395535" y="1340768"/>
            <a:ext cx="4266556" cy="30243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" t="1923" r="8263" b="4387"/>
          <a:stretch/>
        </p:blipFill>
        <p:spPr>
          <a:xfrm>
            <a:off x="4572000" y="2981607"/>
            <a:ext cx="4204422" cy="342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18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</TotalTime>
  <Words>674</Words>
  <Application>Microsoft Office PowerPoint</Application>
  <PresentationFormat>Экран (4:3)</PresentationFormat>
  <Paragraphs>87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    Приложение к паспорту проекта на тему: «Моя семья»  с детьми средней группы компенсирующей направленности (ТНР) в рамках программы «Верность родной земле» («Истоки»)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85</cp:revision>
  <dcterms:created xsi:type="dcterms:W3CDTF">2021-12-08T16:49:03Z</dcterms:created>
  <dcterms:modified xsi:type="dcterms:W3CDTF">2026-02-09T16:47:35Z</dcterms:modified>
</cp:coreProperties>
</file>