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2"/>
  </p:handoutMasterIdLst>
  <p:sldIdLst>
    <p:sldId id="263" r:id="rId2"/>
    <p:sldId id="264" r:id="rId3"/>
    <p:sldId id="265" r:id="rId4"/>
    <p:sldId id="256" r:id="rId5"/>
    <p:sldId id="257" r:id="rId6"/>
    <p:sldId id="258" r:id="rId7"/>
    <p:sldId id="260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595" autoAdjust="0"/>
  </p:normalViewPr>
  <p:slideViewPr>
    <p:cSldViewPr>
      <p:cViewPr varScale="1">
        <p:scale>
          <a:sx n="68" d="100"/>
          <a:sy n="68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80AF9-9A37-4E29-A285-A972457BA4B1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D1AAB-9645-41C9-A310-64D5D6CA2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000372"/>
            <a:ext cx="7786742" cy="2143140"/>
          </a:xfrm>
        </p:spPr>
        <p:txBody>
          <a:bodyPr>
            <a:noAutofit/>
          </a:bodyPr>
          <a:lstStyle/>
          <a:p>
            <a:r>
              <a:rPr lang="en-US" sz="4800" cap="none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There is no bad weather, there are bad clothes.</a:t>
            </a:r>
            <a:endParaRPr lang="ru-RU" sz="4800" cap="none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250033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6286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] -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weather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[ð- ð- ð] - the, there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[b-b-b] -bad, boots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4285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The 25 </a:t>
            </a:r>
            <a:r>
              <a:rPr lang="en-US" sz="2800" b="1" u="sng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of February</a:t>
            </a:r>
            <a:b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Tuesday</a:t>
            </a:r>
            <a:endParaRPr lang="ru-RU" sz="28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14290"/>
            <a:ext cx="9144000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42918"/>
            <a:ext cx="8534400" cy="100013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8503920" cy="85725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428868"/>
            <a:ext cx="67151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Dress in all weathers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3357562"/>
            <a:ext cx="2897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 will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буду ) …</a:t>
            </a:r>
            <a:endParaRPr kumimoji="0" lang="en-US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857628"/>
            <a:ext cx="3143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answer the questions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286256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learn the new words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46434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speak and read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000636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 interesting tasks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5429264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 on computers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Guess the weather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99404" cy="4572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Hurray! Everything is white!   It’s 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Oh, I haven’t got my umbrella.    It’s 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We can go swimming in the sea.    It’s…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Look! The sky is grey. There is no sun.   It’s 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Look, the  leaves are flying like birds.   It’s  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дминистратор\Desktop\УРОК 25.02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72560" cy="62151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923658">
            <a:off x="564848" y="566676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Greetings from ….</a:t>
            </a:r>
            <a:endParaRPr lang="ru-RU" sz="28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00" name="AutoShape 4" descr="https://static.independent.co.uk/s3fs-public/thumbnails/image/2014/10/06/11/britain-in-pi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static.independent.co.uk/s3fs-public/thumbnails/image/2014/10/06/11/britain-in-pi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sev-euroland.ru/wp-content/uploads/2018/11/1473606379_cqfv-fzvyaeuak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8669" y="0"/>
            <a:ext cx="6185331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thumbs.dreamstime.com/b/%D0%BA%D0%B0%D0%B2%D0%BA%D0%B0%D0%B7%D1%81%D0%BA%D0%B0%D1%8F-%D0%B4%D0%B5%D0%B2%D1%83%D1%88%D0%BA%D0%B0-%D0%B8%D0%B3%D1%80%D0%B0%D1%8F-%D0%B4%D0%B5%D1%82%D0%B5%D0%BD%D1%8B%D1%88%D0%B5%D0%B9-%D0%B4%D0%BE%D0%B6%D0%B4%D1%8F-151138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41860">
            <a:off x="474499" y="1347613"/>
            <a:ext cx="3633837" cy="51756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880355">
            <a:off x="4786314" y="5000636"/>
            <a:ext cx="4020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Greetings from ….</a:t>
            </a:r>
            <a:endParaRPr lang="ru-RU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03636">
            <a:off x="222827" y="4765990"/>
            <a:ext cx="4146198" cy="116875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4"/>
                </a:solidFill>
              </a:rPr>
              <a:t>Greetings from 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Администратор\Desktop\УРОК 25.02\Al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786446" cy="4429156"/>
          </a:xfrm>
          <a:prstGeom prst="rect">
            <a:avLst/>
          </a:prstGeom>
          <a:noFill/>
        </p:spPr>
      </p:pic>
      <p:pic>
        <p:nvPicPr>
          <p:cNvPr id="4" name="Picture 2" descr="https://photocentra.ru/images/main40/409761_m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7130">
            <a:off x="4395549" y="432976"/>
            <a:ext cx="4572000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истратор\Desktop\УРОК 25.02\1113-843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247650"/>
            <a:ext cx="9525000" cy="6362700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УРОК 25.02\49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81050" y="-1633538"/>
            <a:ext cx="10706100" cy="101250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000068">
            <a:off x="4286248" y="57148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Greetings from ….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500702"/>
            <a:ext cx="8503920" cy="598346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chemeClr val="accent4"/>
                </a:solidFill>
              </a:rPr>
              <a:t>Greetings from ….</a:t>
            </a:r>
            <a:endParaRPr lang="ru-RU" sz="2800" b="1" dirty="0" smtClean="0">
              <a:solidFill>
                <a:schemeClr val="accent4"/>
              </a:solidFill>
            </a:endParaRPr>
          </a:p>
          <a:p>
            <a:endParaRPr lang="ru-RU" dirty="0"/>
          </a:p>
        </p:txBody>
      </p:sp>
      <p:pic>
        <p:nvPicPr>
          <p:cNvPr id="18434" name="Picture 2" descr="https://minsknews.by/wp-content/uploads/2019/05/4497736-1024x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5431919"/>
          </a:xfrm>
          <a:prstGeom prst="rect">
            <a:avLst/>
          </a:prstGeom>
          <a:noFill/>
        </p:spPr>
      </p:pic>
      <p:pic>
        <p:nvPicPr>
          <p:cNvPr id="18436" name="Picture 4" descr="https://migrate24.ru/wp-content/uploads/2019/03/iStock-184352556-1.jpg"/>
          <p:cNvPicPr>
            <a:picLocks noChangeAspect="1" noChangeArrowheads="1"/>
          </p:cNvPicPr>
          <p:nvPr/>
        </p:nvPicPr>
        <p:blipFill>
          <a:blip r:embed="rId3"/>
          <a:srcRect l="14689" t="6779" r="20904" b="15255"/>
          <a:stretch>
            <a:fillRect/>
          </a:stretch>
        </p:blipFill>
        <p:spPr bwMode="auto">
          <a:xfrm>
            <a:off x="5500694" y="4040957"/>
            <a:ext cx="3643306" cy="2817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avatars.mds.yandex.net/get-pdb/368827/6fe93a50-5fb2-4994-975d-436d52f2bab7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715436" cy="6215106"/>
          </a:xfrm>
          <a:prstGeom prst="rect">
            <a:avLst/>
          </a:prstGeom>
          <a:noFill/>
        </p:spPr>
      </p:pic>
      <p:pic>
        <p:nvPicPr>
          <p:cNvPr id="2050" name="Picture 2" descr="https://st.depositphotos.com/2398103/3780/v/950/depositphotos_37807561-stock-illustration-canadian-flag-icon.jpg"/>
          <p:cNvPicPr>
            <a:picLocks noChangeAspect="1" noChangeArrowheads="1"/>
          </p:cNvPicPr>
          <p:nvPr/>
        </p:nvPicPr>
        <p:blipFill>
          <a:blip r:embed="rId3"/>
          <a:srcRect t="12503" r="2858" b="9351"/>
          <a:stretch>
            <a:fillRect/>
          </a:stretch>
        </p:blipFill>
        <p:spPr bwMode="auto">
          <a:xfrm rot="20634436">
            <a:off x="230212" y="450667"/>
            <a:ext cx="2709987" cy="18138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0561011">
            <a:off x="333032" y="2025123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Greetings from ….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286</TotalTime>
  <Words>84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                </vt:lpstr>
      <vt:lpstr>Слайд 2</vt:lpstr>
      <vt:lpstr>Guess the weather</vt:lpstr>
      <vt:lpstr>Слайд 4</vt:lpstr>
      <vt:lpstr>Слайд 5</vt:lpstr>
      <vt:lpstr>Greetings from ….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29</cp:revision>
  <dcterms:created xsi:type="dcterms:W3CDTF">2020-02-18T17:49:37Z</dcterms:created>
  <dcterms:modified xsi:type="dcterms:W3CDTF">2020-03-09T15:35:10Z</dcterms:modified>
</cp:coreProperties>
</file>