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5" r:id="rId3"/>
    <p:sldId id="263" r:id="rId4"/>
    <p:sldId id="270" r:id="rId5"/>
    <p:sldId id="258" r:id="rId6"/>
    <p:sldId id="268" r:id="rId7"/>
    <p:sldId id="269" r:id="rId8"/>
    <p:sldId id="266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660"/>
  </p:normalViewPr>
  <p:slideViewPr>
    <p:cSldViewPr snapToGrid="0">
      <p:cViewPr varScale="1">
        <p:scale>
          <a:sx n="74" d="100"/>
          <a:sy n="74" d="100"/>
        </p:scale>
        <p:origin x="-116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12.02.2019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5389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12.02.2019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7201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12.02.2019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314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12.02.2019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1913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12.02.2019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44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12.02.2019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7040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12.02.2019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9886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12.02.2019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0264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12.02.2019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4396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12.02.2019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6733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12.02.2019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4486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9A218-1BD9-44B7-AD25-60C2204205A7}" type="datetimeFigureOut">
              <a:rPr lang="ru-RU" smtClean="0"/>
              <a:t>12.02.2019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6177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667300" y="796770"/>
            <a:ext cx="7203639" cy="110799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ru-RU" sz="6600" b="1" i="1" dirty="0" smtClean="0">
                <a:ln w="0"/>
                <a:solidFill>
                  <a:schemeClr val="accent2">
                    <a:lumMod val="75000"/>
                  </a:schemeClr>
                </a:solidFill>
                <a:latin typeface="Cassandra" panose="03000600000000020000" pitchFamily="66" charset="0"/>
                <a:cs typeface="Arial" panose="020B0604020202020204" pitchFamily="34" charset="0"/>
              </a:rPr>
              <a:t>Соборная площадь</a:t>
            </a:r>
            <a:endParaRPr lang="ru-RU" sz="6600" b="1" i="1" dirty="0">
              <a:ln w="0"/>
              <a:solidFill>
                <a:schemeClr val="accent2">
                  <a:lumMod val="75000"/>
                </a:schemeClr>
              </a:solidFill>
              <a:latin typeface="Cassandra" panose="03000600000000020000" pitchFamily="66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266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338649" y="1266991"/>
            <a:ext cx="1083275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i="1" dirty="0">
                <a:solidFill>
                  <a:schemeClr val="accent4">
                    <a:lumMod val="50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Текст</a:t>
            </a:r>
            <a:endParaRPr lang="ru-RU" b="1" i="1" dirty="0">
              <a:solidFill>
                <a:schemeClr val="accent2">
                  <a:lumMod val="50000"/>
                </a:schemeClr>
              </a:solidFill>
              <a:latin typeface="Trebuchet MS" panose="020B0603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pic>
        <p:nvPicPr>
          <p:cNvPr id="7" name="Объект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307" y="599567"/>
            <a:ext cx="7975386" cy="54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667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pic>
        <p:nvPicPr>
          <p:cNvPr id="1026" name="Picture 2" descr="C:\Users\Березка\Desktop\Методическая разработка\20130701083036-b3db7cea-m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459" y="175073"/>
            <a:ext cx="3840000" cy="2880000"/>
          </a:xfrm>
          <a:prstGeom prst="rect">
            <a:avLst/>
          </a:prstGeom>
          <a:ln w="38100" cap="sq">
            <a:solidFill>
              <a:schemeClr val="accent4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Березка\Desktop\Методическая разработка\g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7649" y="175073"/>
            <a:ext cx="2949041" cy="2880000"/>
          </a:xfrm>
          <a:prstGeom prst="rect">
            <a:avLst/>
          </a:prstGeom>
          <a:ln w="38100" cap="sq">
            <a:solidFill>
              <a:schemeClr val="accent4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Березка\Desktop\Методическая разработка\karta_glazova_s_ulizami-1024x503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20"/>
          <a:stretch/>
        </p:blipFill>
        <p:spPr bwMode="auto">
          <a:xfrm>
            <a:off x="233459" y="3702677"/>
            <a:ext cx="3541046" cy="2880000"/>
          </a:xfrm>
          <a:prstGeom prst="rect">
            <a:avLst/>
          </a:prstGeom>
          <a:ln w="38100" cap="sq">
            <a:solidFill>
              <a:schemeClr val="accent4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0167" y="3702677"/>
            <a:ext cx="4446523" cy="2880000"/>
          </a:xfrm>
          <a:prstGeom prst="rect">
            <a:avLst/>
          </a:prstGeom>
          <a:ln w="38100" cap="sq">
            <a:solidFill>
              <a:schemeClr val="accent4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0583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0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7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0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8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0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9" dur="2000" fill="hold"/>
                                        <p:tgtEl>
                                          <p:spTgt spid="1029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4.93062E-6 L -0.26128 -0.30388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73" y="-15194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1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9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338649" y="1266991"/>
            <a:ext cx="1083275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i="1" dirty="0">
                <a:solidFill>
                  <a:schemeClr val="accent4">
                    <a:lumMod val="50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Текст</a:t>
            </a:r>
            <a:endParaRPr lang="ru-RU" b="1" i="1" dirty="0">
              <a:solidFill>
                <a:schemeClr val="accent2">
                  <a:lumMod val="50000"/>
                </a:schemeClr>
              </a:solidFill>
              <a:latin typeface="Trebuchet MS" panose="020B0603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pic>
        <p:nvPicPr>
          <p:cNvPr id="2051" name="Picture 3" descr="C:\Users\Березка\Desktop\a125676bc4463961c353d0cad173a775.gif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082" y="549000"/>
            <a:ext cx="7817142" cy="57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609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338649" y="1266991"/>
            <a:ext cx="1083275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i="1" dirty="0">
                <a:solidFill>
                  <a:schemeClr val="accent4">
                    <a:lumMod val="50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Текст</a:t>
            </a:r>
            <a:endParaRPr lang="ru-RU" b="1" i="1" dirty="0">
              <a:solidFill>
                <a:schemeClr val="accent2">
                  <a:lumMod val="50000"/>
                </a:schemeClr>
              </a:solidFill>
              <a:latin typeface="Trebuchet MS" panose="020B0603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pic>
        <p:nvPicPr>
          <p:cNvPr id="2051" name="Picture 3" descr="C:\Users\Березка\Desktop\a125676bc4463961c353d0cad173a775.gif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082" y="549000"/>
            <a:ext cx="7817142" cy="57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Двойная волна 3"/>
          <p:cNvSpPr/>
          <p:nvPr/>
        </p:nvSpPr>
        <p:spPr>
          <a:xfrm rot="21361610" flipV="1">
            <a:off x="546694" y="636806"/>
            <a:ext cx="8076197" cy="1369571"/>
          </a:xfrm>
          <a:prstGeom prst="doubleWave">
            <a:avLst>
              <a:gd name="adj1" fmla="val 7293"/>
              <a:gd name="adj2" fmla="val -222"/>
            </a:avLst>
          </a:prstGeom>
          <a:noFill/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2882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338649" y="1266991"/>
            <a:ext cx="1083275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i="1" dirty="0">
                <a:solidFill>
                  <a:schemeClr val="accent4">
                    <a:lumMod val="50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Текст</a:t>
            </a:r>
            <a:endParaRPr lang="ru-RU" b="1" i="1" dirty="0">
              <a:solidFill>
                <a:schemeClr val="accent2">
                  <a:lumMod val="50000"/>
                </a:schemeClr>
              </a:solidFill>
              <a:latin typeface="Trebuchet MS" panose="020B0603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pic>
        <p:nvPicPr>
          <p:cNvPr id="2051" name="Picture 3" descr="C:\Users\Березка\Desktop\a125676bc4463961c353d0cad173a775.gif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082" y="549000"/>
            <a:ext cx="7817142" cy="57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Двойная волна 3"/>
          <p:cNvSpPr/>
          <p:nvPr/>
        </p:nvSpPr>
        <p:spPr>
          <a:xfrm rot="21361610" flipV="1">
            <a:off x="546694" y="636806"/>
            <a:ext cx="8076197" cy="1369571"/>
          </a:xfrm>
          <a:prstGeom prst="doubleWave">
            <a:avLst>
              <a:gd name="adj1" fmla="val 7293"/>
              <a:gd name="adj2" fmla="val -222"/>
            </a:avLst>
          </a:prstGeom>
          <a:noFill/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Дуга 6"/>
          <p:cNvSpPr/>
          <p:nvPr/>
        </p:nvSpPr>
        <p:spPr>
          <a:xfrm rot="4695835">
            <a:off x="1840287" y="-518929"/>
            <a:ext cx="5553079" cy="6376780"/>
          </a:xfrm>
          <a:prstGeom prst="arc">
            <a:avLst>
              <a:gd name="adj1" fmla="val 15806350"/>
              <a:gd name="adj2" fmla="val 6479269"/>
            </a:avLst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4648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338649" y="1266991"/>
            <a:ext cx="1083275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i="1" dirty="0">
                <a:solidFill>
                  <a:schemeClr val="accent4">
                    <a:lumMod val="50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Текст</a:t>
            </a:r>
            <a:endParaRPr lang="ru-RU" b="1" i="1" dirty="0">
              <a:solidFill>
                <a:schemeClr val="accent2">
                  <a:lumMod val="50000"/>
                </a:schemeClr>
              </a:solidFill>
              <a:latin typeface="Trebuchet MS" panose="020B0603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pic>
        <p:nvPicPr>
          <p:cNvPr id="2051" name="Picture 3" descr="C:\Users\Березка\Desktop\a125676bc4463961c353d0cad173a775.gif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082" y="549000"/>
            <a:ext cx="7817142" cy="57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Двойная волна 3"/>
          <p:cNvSpPr/>
          <p:nvPr/>
        </p:nvSpPr>
        <p:spPr>
          <a:xfrm rot="21361610" flipV="1">
            <a:off x="546694" y="636806"/>
            <a:ext cx="8076197" cy="1369571"/>
          </a:xfrm>
          <a:prstGeom prst="doubleWave">
            <a:avLst>
              <a:gd name="adj1" fmla="val 7293"/>
              <a:gd name="adj2" fmla="val -222"/>
            </a:avLst>
          </a:prstGeom>
          <a:noFill/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Дуга 6"/>
          <p:cNvSpPr/>
          <p:nvPr/>
        </p:nvSpPr>
        <p:spPr>
          <a:xfrm rot="4695835">
            <a:off x="1840287" y="-518929"/>
            <a:ext cx="5553079" cy="6376780"/>
          </a:xfrm>
          <a:prstGeom prst="arc">
            <a:avLst>
              <a:gd name="adj1" fmla="val 15806350"/>
              <a:gd name="adj2" fmla="val 6479269"/>
            </a:avLst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>
            <a:off x="633203" y="3696237"/>
            <a:ext cx="976656" cy="193183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H="1">
            <a:off x="646082" y="3925911"/>
            <a:ext cx="1051782" cy="193183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H="1">
            <a:off x="594567" y="4687910"/>
            <a:ext cx="1740052" cy="1646848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H="1">
            <a:off x="646082" y="4516191"/>
            <a:ext cx="1451028" cy="1240665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4763036" y="5472697"/>
            <a:ext cx="0" cy="810545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4104068" y="5427621"/>
            <a:ext cx="0" cy="894258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flipH="1" flipV="1">
            <a:off x="7044735" y="4350914"/>
            <a:ext cx="1418489" cy="1341548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6795752" y="4621370"/>
            <a:ext cx="1667472" cy="1560489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flipH="1" flipV="1">
            <a:off x="7603731" y="3528811"/>
            <a:ext cx="833735" cy="167426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flipH="1" flipV="1">
            <a:off x="7683979" y="3279820"/>
            <a:ext cx="779245" cy="14918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7252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338649" y="1266991"/>
            <a:ext cx="1083275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i="1" dirty="0">
                <a:solidFill>
                  <a:schemeClr val="accent4">
                    <a:lumMod val="50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Текст</a:t>
            </a:r>
            <a:endParaRPr lang="ru-RU" b="1" i="1" dirty="0">
              <a:solidFill>
                <a:schemeClr val="accent2">
                  <a:lumMod val="50000"/>
                </a:schemeClr>
              </a:solidFill>
              <a:latin typeface="Trebuchet MS" panose="020B0603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grpSp>
        <p:nvGrpSpPr>
          <p:cNvPr id="2" name="Группа 24"/>
          <p:cNvGrpSpPr>
            <a:grpSpLocks/>
          </p:cNvGrpSpPr>
          <p:nvPr/>
        </p:nvGrpSpPr>
        <p:grpSpPr bwMode="auto">
          <a:xfrm>
            <a:off x="609043" y="502235"/>
            <a:ext cx="7916771" cy="5847050"/>
            <a:chOff x="0" y="0"/>
            <a:chExt cx="9144000" cy="5627753"/>
          </a:xfrm>
        </p:grpSpPr>
        <p:pic>
          <p:nvPicPr>
            <p:cNvPr id="7" name="Picture 14" descr="C:\Users\Березка\Desktop\fanera-13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838" y="13832"/>
              <a:ext cx="9123162" cy="56139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8" name="Прямая соединительная линия 3"/>
            <p:cNvCxnSpPr>
              <a:cxnSpLocks noChangeShapeType="1"/>
            </p:cNvCxnSpPr>
            <p:nvPr/>
          </p:nvCxnSpPr>
          <p:spPr bwMode="auto">
            <a:xfrm>
              <a:off x="0" y="4828455"/>
              <a:ext cx="9136660" cy="0"/>
            </a:xfrm>
            <a:prstGeom prst="line">
              <a:avLst/>
            </a:prstGeom>
            <a:noFill/>
            <a:ln w="28575" algn="ctr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" name="Прямая соединительная линия 4"/>
            <p:cNvCxnSpPr>
              <a:cxnSpLocks noChangeShapeType="1"/>
            </p:cNvCxnSpPr>
            <p:nvPr/>
          </p:nvCxnSpPr>
          <p:spPr bwMode="auto">
            <a:xfrm>
              <a:off x="4211960" y="0"/>
              <a:ext cx="0" cy="1115341"/>
            </a:xfrm>
            <a:prstGeom prst="line">
              <a:avLst/>
            </a:prstGeom>
            <a:noFill/>
            <a:ln w="38100" algn="ctr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" name="Прямая соединительная линия 5"/>
            <p:cNvCxnSpPr>
              <a:cxnSpLocks noChangeShapeType="1"/>
            </p:cNvCxnSpPr>
            <p:nvPr/>
          </p:nvCxnSpPr>
          <p:spPr bwMode="auto">
            <a:xfrm>
              <a:off x="4932040" y="0"/>
              <a:ext cx="0" cy="1115341"/>
            </a:xfrm>
            <a:prstGeom prst="line">
              <a:avLst/>
            </a:prstGeom>
            <a:noFill/>
            <a:ln w="38100" algn="ctr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" name="Прямая соединительная линия 6"/>
            <p:cNvCxnSpPr>
              <a:cxnSpLocks noChangeShapeType="1"/>
            </p:cNvCxnSpPr>
            <p:nvPr/>
          </p:nvCxnSpPr>
          <p:spPr bwMode="auto">
            <a:xfrm flipH="1">
              <a:off x="7740352" y="557671"/>
              <a:ext cx="1396308" cy="1431169"/>
            </a:xfrm>
            <a:prstGeom prst="line">
              <a:avLst/>
            </a:prstGeom>
            <a:noFill/>
            <a:ln w="38100" algn="ctr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" name="Прямая соединительная линия 7"/>
            <p:cNvCxnSpPr>
              <a:cxnSpLocks noChangeShapeType="1"/>
            </p:cNvCxnSpPr>
            <p:nvPr/>
          </p:nvCxnSpPr>
          <p:spPr bwMode="auto">
            <a:xfrm flipH="1">
              <a:off x="7164288" y="0"/>
              <a:ext cx="1512168" cy="1628800"/>
            </a:xfrm>
            <a:prstGeom prst="line">
              <a:avLst/>
            </a:prstGeom>
            <a:noFill/>
            <a:ln w="38100" algn="ctr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3" name="Прямая соединительная линия 8"/>
            <p:cNvCxnSpPr>
              <a:cxnSpLocks noChangeShapeType="1"/>
            </p:cNvCxnSpPr>
            <p:nvPr/>
          </p:nvCxnSpPr>
          <p:spPr bwMode="auto">
            <a:xfrm flipH="1">
              <a:off x="8258488" y="3919777"/>
              <a:ext cx="885512" cy="0"/>
            </a:xfrm>
            <a:prstGeom prst="line">
              <a:avLst/>
            </a:prstGeom>
            <a:noFill/>
            <a:ln w="38100" algn="ctr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4" name="Прямая соединительная линия 9"/>
            <p:cNvCxnSpPr>
              <a:cxnSpLocks noChangeShapeType="1"/>
            </p:cNvCxnSpPr>
            <p:nvPr/>
          </p:nvCxnSpPr>
          <p:spPr bwMode="auto">
            <a:xfrm flipH="1">
              <a:off x="8258488" y="3497150"/>
              <a:ext cx="878172" cy="0"/>
            </a:xfrm>
            <a:prstGeom prst="line">
              <a:avLst/>
            </a:prstGeom>
            <a:noFill/>
            <a:ln w="38100" algn="ctr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5" name="Прямая соединительная линия 10"/>
            <p:cNvCxnSpPr>
              <a:cxnSpLocks noChangeShapeType="1"/>
            </p:cNvCxnSpPr>
            <p:nvPr/>
          </p:nvCxnSpPr>
          <p:spPr bwMode="auto">
            <a:xfrm>
              <a:off x="395536" y="13832"/>
              <a:ext cx="1656184" cy="1731600"/>
            </a:xfrm>
            <a:prstGeom prst="line">
              <a:avLst/>
            </a:prstGeom>
            <a:noFill/>
            <a:ln w="38100" algn="ctr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6" name="Прямая соединительная линия 11"/>
            <p:cNvCxnSpPr>
              <a:cxnSpLocks noChangeShapeType="1"/>
            </p:cNvCxnSpPr>
            <p:nvPr/>
          </p:nvCxnSpPr>
          <p:spPr bwMode="auto">
            <a:xfrm>
              <a:off x="13498" y="557671"/>
              <a:ext cx="1606174" cy="1575185"/>
            </a:xfrm>
            <a:prstGeom prst="line">
              <a:avLst/>
            </a:prstGeom>
            <a:noFill/>
            <a:ln w="38100" algn="ctr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7" name="Прямая соединительная линия 12"/>
            <p:cNvCxnSpPr>
              <a:cxnSpLocks noChangeShapeType="1"/>
            </p:cNvCxnSpPr>
            <p:nvPr/>
          </p:nvCxnSpPr>
          <p:spPr bwMode="auto">
            <a:xfrm flipH="1">
              <a:off x="0" y="3400334"/>
              <a:ext cx="1187625" cy="0"/>
            </a:xfrm>
            <a:prstGeom prst="line">
              <a:avLst/>
            </a:prstGeom>
            <a:noFill/>
            <a:ln w="38100" algn="ctr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8" name="Прямая соединительная линия 13"/>
            <p:cNvCxnSpPr>
              <a:cxnSpLocks noChangeShapeType="1"/>
            </p:cNvCxnSpPr>
            <p:nvPr/>
          </p:nvCxnSpPr>
          <p:spPr bwMode="auto">
            <a:xfrm flipH="1">
              <a:off x="0" y="3799402"/>
              <a:ext cx="1187624" cy="0"/>
            </a:xfrm>
            <a:prstGeom prst="line">
              <a:avLst/>
            </a:prstGeom>
            <a:noFill/>
            <a:ln w="38100" algn="ctr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9" name="Блок-схема: задержка 14"/>
            <p:cNvSpPr>
              <a:spLocks noChangeArrowheads="1"/>
            </p:cNvSpPr>
            <p:nvPr/>
          </p:nvSpPr>
          <p:spPr bwMode="auto">
            <a:xfrm rot="-5400000">
              <a:off x="2866500" y="-563533"/>
              <a:ext cx="3713114" cy="7070862"/>
            </a:xfrm>
            <a:prstGeom prst="flowChartDelay">
              <a:avLst/>
            </a:prstGeom>
            <a:noFill/>
            <a:ln w="38100" algn="ctr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86779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338649" y="1266991"/>
            <a:ext cx="1083275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i="1" dirty="0">
                <a:solidFill>
                  <a:schemeClr val="accent4">
                    <a:lumMod val="50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Текст</a:t>
            </a:r>
            <a:endParaRPr lang="ru-RU" b="1" i="1" dirty="0">
              <a:solidFill>
                <a:schemeClr val="accent2">
                  <a:lumMod val="50000"/>
                </a:schemeClr>
              </a:solidFill>
              <a:latin typeface="Trebuchet MS" panose="020B0603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pic>
        <p:nvPicPr>
          <p:cNvPr id="7170" name="Picture 2" descr="https://img-fotki.yandex.ru/get/9228/97833783.2ec/0_a6897_780ee3dc_XXX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823" y="842889"/>
            <a:ext cx="8030768" cy="52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862749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341</TotalTime>
  <Words>16</Words>
  <Application>Microsoft Office PowerPoint</Application>
  <PresentationFormat>Экран (4:3)</PresentationFormat>
  <Paragraphs>8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Михаил Горяйнов</dc:creator>
  <cp:lastModifiedBy>Sam</cp:lastModifiedBy>
  <cp:revision>45</cp:revision>
  <dcterms:created xsi:type="dcterms:W3CDTF">2013-11-19T05:52:05Z</dcterms:created>
  <dcterms:modified xsi:type="dcterms:W3CDTF">2019-02-12T11:13:16Z</dcterms:modified>
</cp:coreProperties>
</file>