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6" r:id="rId2"/>
    <p:sldId id="282" r:id="rId3"/>
    <p:sldId id="286" r:id="rId4"/>
    <p:sldId id="289" r:id="rId5"/>
    <p:sldId id="281" r:id="rId6"/>
    <p:sldId id="283" r:id="rId7"/>
    <p:sldId id="285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82" autoAdjust="0"/>
    <p:restoredTop sz="94660"/>
  </p:normalViewPr>
  <p:slideViewPr>
    <p:cSldViewPr snapToGrid="0">
      <p:cViewPr varScale="1">
        <p:scale>
          <a:sx n="73" d="100"/>
          <a:sy n="73" d="100"/>
        </p:scale>
        <p:origin x="119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FFD67-31B9-4CF5-A802-E78E1E493F35}" type="datetimeFigureOut">
              <a:rPr lang="ru-RU" smtClean="0"/>
              <a:t>19.04.2023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1BF85-6F78-417A-AD33-9BE9950186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064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FFD67-31B9-4CF5-A802-E78E1E493F35}" type="datetimeFigureOut">
              <a:rPr lang="ru-RU" smtClean="0"/>
              <a:t>19.04.2023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1BF85-6F78-417A-AD33-9BE9950186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6575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FFD67-31B9-4CF5-A802-E78E1E493F35}" type="datetimeFigureOut">
              <a:rPr lang="ru-RU" smtClean="0"/>
              <a:t>19.04.2023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1BF85-6F78-417A-AD33-9BE9950186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56684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FFD67-31B9-4CF5-A802-E78E1E493F35}" type="datetimeFigureOut">
              <a:rPr lang="ru-RU" smtClean="0"/>
              <a:t>19.04.2023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1BF85-6F78-417A-AD33-9BE9950186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63879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FFD67-31B9-4CF5-A802-E78E1E493F35}" type="datetimeFigureOut">
              <a:rPr lang="ru-RU" smtClean="0"/>
              <a:t>19.04.2023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1BF85-6F78-417A-AD33-9BE9950186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60567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FFD67-31B9-4CF5-A802-E78E1E493F35}" type="datetimeFigureOut">
              <a:rPr lang="ru-RU" smtClean="0"/>
              <a:t>19.04.2023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1BF85-6F78-417A-AD33-9BE9950186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7043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FFD67-31B9-4CF5-A802-E78E1E493F35}" type="datetimeFigureOut">
              <a:rPr lang="ru-RU" smtClean="0"/>
              <a:t>19.04.2023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1BF85-6F78-417A-AD33-9BE9950186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2047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FFD67-31B9-4CF5-A802-E78E1E493F35}" type="datetimeFigureOut">
              <a:rPr lang="ru-RU" smtClean="0"/>
              <a:t>19.04.2023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1BF85-6F78-417A-AD33-9BE9950186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6743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FFD67-31B9-4CF5-A802-E78E1E493F35}" type="datetimeFigureOut">
              <a:rPr lang="ru-RU" smtClean="0"/>
              <a:t>19.04.2023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1BF85-6F78-417A-AD33-9BE9950186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97996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FFD67-31B9-4CF5-A802-E78E1E493F35}" type="datetimeFigureOut">
              <a:rPr lang="ru-RU" smtClean="0"/>
              <a:t>19.04.2023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1BF85-6F78-417A-AD33-9BE9950186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38230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FFD67-31B9-4CF5-A802-E78E1E493F35}" type="datetimeFigureOut">
              <a:rPr lang="ru-RU" smtClean="0"/>
              <a:t>19.04.2023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1BF85-6F78-417A-AD33-9BE9950186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77322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0FFD67-31B9-4CF5-A802-E78E1E493F35}" type="datetimeFigureOut">
              <a:rPr lang="ru-RU" smtClean="0"/>
              <a:t>19.04.2023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B1BF85-6F78-417A-AD33-9BE9950186D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3080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10" Type="http://schemas.openxmlformats.org/officeDocument/2006/relationships/image" Target="../media/image7.jpeg"/><Relationship Id="rId4" Type="http://schemas.openxmlformats.org/officeDocument/2006/relationships/image" Target="../media/image1.png"/><Relationship Id="rId9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2.jpe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Фильм, фильм, фильм - песенка из мультфильма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267200" y="3695700"/>
            <a:ext cx="609600" cy="609600"/>
          </a:xfrm>
        </p:spPr>
      </p:pic>
      <p:pic>
        <p:nvPicPr>
          <p:cNvPr id="4" name="Picture 2" descr="https://catherineasquithgallery.com/uploads/posts/2021-03/1614647059_43-p-foni-dlya-fotoshopa-kinoplenka-4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17566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" y="235131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>
                <a:solidFill>
                  <a:srgbClr val="00206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Семейный киносеанс</a:t>
            </a:r>
            <a:endParaRPr lang="ru-RU" sz="6000" dirty="0">
              <a:solidFill>
                <a:srgbClr val="002060"/>
              </a:solidFill>
            </a:endParaRPr>
          </a:p>
        </p:txBody>
      </p:sp>
      <p:pic>
        <p:nvPicPr>
          <p:cNvPr id="8" name="Picture 2" descr="https://avatars.dzeninfra.ru/get-zen_doc/1895227/pub_607d58cf1b83785a8216f2cc_607d5c52bdb4bd6b095c2bba/scale_240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257" y="1690689"/>
            <a:ext cx="2525825" cy="18182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Объект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8237" y="2380392"/>
            <a:ext cx="1332928" cy="9497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Объект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82834" y="2183471"/>
            <a:ext cx="1532951" cy="11426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https://kirov-portal.ru/upload/original/news/9ce/9ce62d4f44d243512c5e76c241dc1402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7058" y="4191644"/>
            <a:ext cx="4006941" cy="26663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Фильм, фильм, фильм - песенка из мультфильм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401491" y="6101934"/>
            <a:ext cx="609600" cy="6096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7" b="20733"/>
          <a:stretch/>
        </p:blipFill>
        <p:spPr>
          <a:xfrm>
            <a:off x="6792685" y="2552237"/>
            <a:ext cx="1066921" cy="509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9829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97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597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atherineasquithgallery.com/uploads/posts/2021-03/1614647059_43-p-foni-dlya-fotoshopa-kinoplenka-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avatars.dzeninfra.ru/get-zen_doc/1895227/pub_607d58cf1b83785a8216f2cc_607d5c52bdb4bd6b095c2bba/scale_24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234" y="653109"/>
            <a:ext cx="7712379" cy="55517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96728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atherineasquithgallery.com/uploads/posts/2021-03/1614647059_43-p-foni-dlya-fotoshopa-kinoplenka-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0945" y="1715297"/>
            <a:ext cx="5988548" cy="44616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98186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atherineasquithgallery.com/uploads/posts/2021-03/1614647059_43-p-foni-dlya-fotoshopa-kinoplenka-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934994" cy="6596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s://octobercinema.ru/wp-content/uploads/e/8/d/e8d5211113627ee73e19ead927fab67b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79" r="30992" b="6591"/>
          <a:stretch/>
        </p:blipFill>
        <p:spPr bwMode="auto">
          <a:xfrm>
            <a:off x="4740183" y="935395"/>
            <a:ext cx="4064183" cy="55672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1114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Африка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04850" y="1825625"/>
            <a:ext cx="7735888" cy="4351338"/>
          </a:xfrm>
        </p:spPr>
      </p:pic>
      <p:pic>
        <p:nvPicPr>
          <p:cNvPr id="4" name="Picture 2" descr="https://catherineasquithgallery.com/uploads/posts/2021-03/1614647059_43-p-foni-dlya-fotoshopa-kinoplenka-4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Африка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3445" y="0"/>
            <a:ext cx="8937110" cy="6505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060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atherineasquithgallery.com/uploads/posts/2021-03/1614647059_43-p-foni-dlya-fotoshopa-kinoplenka-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1" y="0"/>
            <a:ext cx="9000309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>
              <a:lnSpc>
                <a:spcPct val="150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Вопросы для обсуждения: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400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ты думаешь, о чем этот фильм? О чем это фильм для тебя? Что в нем понравилось/не понравилось? Почему? Что откликнулось и показалось наиболее значимым именно для тебя? 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400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Мог ли герой действовать в данной ситуации иначе? Как именно? Как бы ты поступил(а) в подобном случае? Или как тебе кажется, чтобы герой сделал на твоем месте, в твоей ситуации?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400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из фильма перекликается с твоей собственной жизнью\ситуацией? Или ситуациями в школе, у друзей?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50000"/>
              </a:lnSpc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400" dirty="0">
                <a:solidFill>
                  <a:srgbClr val="1A1A1A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 в нашей жизни похоже на ситуации, показанные в фильме?</a:t>
            </a:r>
            <a:endParaRPr lang="ru-RU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796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s://catherineasquithgallery.com/uploads/posts/2021-03/1614647059_43-p-foni-dlya-fotoshopa-kinoplenka-4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731520" y="2312126"/>
            <a:ext cx="762802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внимание!!!</a:t>
            </a:r>
            <a:endParaRPr lang="ru-RU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7005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148</TotalTime>
  <Words>110</Words>
  <Application>Microsoft Office PowerPoint</Application>
  <PresentationFormat>Экран (4:3)</PresentationFormat>
  <Paragraphs>7</Paragraphs>
  <Slides>7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Привет</dc:creator>
  <cp:lastModifiedBy>Привет</cp:lastModifiedBy>
  <cp:revision>17</cp:revision>
  <dcterms:created xsi:type="dcterms:W3CDTF">2023-03-16T00:23:32Z</dcterms:created>
  <dcterms:modified xsi:type="dcterms:W3CDTF">2023-04-19T05:32:53Z</dcterms:modified>
</cp:coreProperties>
</file>