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985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08974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289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603145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22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963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6424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5416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09487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9077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006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71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5463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895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044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4595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3189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4C7E42E-C83C-4E46-BF68-EBA1147FCA62}" type="datetimeFigureOut">
              <a:rPr lang="ru-RU" smtClean="0"/>
              <a:t>28.11.2025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3D73BE6-72AD-4224-AF3E-3D37B3025F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7882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8000" dirty="0" smtClean="0"/>
              <a:t>Food and drinks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 4f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840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Dairy products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Arial Narrow" panose="020B0606020202030204" pitchFamily="34" charset="0"/>
              </a:rPr>
              <a:t>Yoghurt – </a:t>
            </a:r>
            <a:r>
              <a:rPr lang="ru-RU" sz="3600" dirty="0" smtClean="0">
                <a:latin typeface="Arial Narrow" panose="020B0606020202030204" pitchFamily="34" charset="0"/>
              </a:rPr>
              <a:t>йогурт</a:t>
            </a:r>
          </a:p>
          <a:p>
            <a:r>
              <a:rPr lang="en-US" sz="3600" dirty="0" smtClean="0">
                <a:latin typeface="Arial Narrow" panose="020B0606020202030204" pitchFamily="34" charset="0"/>
              </a:rPr>
              <a:t>Butter – </a:t>
            </a:r>
            <a:r>
              <a:rPr lang="ru-RU" sz="3600" dirty="0" smtClean="0">
                <a:latin typeface="Arial Narrow" panose="020B0606020202030204" pitchFamily="34" charset="0"/>
              </a:rPr>
              <a:t>сливочное масло</a:t>
            </a:r>
            <a:endParaRPr lang="en-US" sz="3600" dirty="0" smtClean="0">
              <a:latin typeface="Arial Narrow" panose="020B0606020202030204" pitchFamily="34" charset="0"/>
            </a:endParaRPr>
          </a:p>
          <a:p>
            <a:r>
              <a:rPr lang="en-US" sz="3600" dirty="0" smtClean="0">
                <a:latin typeface="Arial Narrow" panose="020B0606020202030204" pitchFamily="34" charset="0"/>
              </a:rPr>
              <a:t>Cheese</a:t>
            </a:r>
            <a:r>
              <a:rPr lang="ru-RU" sz="3600" dirty="0" smtClean="0">
                <a:latin typeface="Arial Narrow" panose="020B0606020202030204" pitchFamily="34" charset="0"/>
              </a:rPr>
              <a:t> - сыр</a:t>
            </a:r>
            <a:endParaRPr lang="en-US" sz="3600" dirty="0" smtClean="0">
              <a:latin typeface="Arial Narrow" panose="020B0606020202030204" pitchFamily="34" charset="0"/>
            </a:endParaRPr>
          </a:p>
          <a:p>
            <a:r>
              <a:rPr lang="en-US" sz="3600" dirty="0" smtClean="0">
                <a:latin typeface="Arial Narrow" panose="020B0606020202030204" pitchFamily="34" charset="0"/>
              </a:rPr>
              <a:t>Milk</a:t>
            </a:r>
            <a:r>
              <a:rPr lang="ru-RU" sz="3600" dirty="0" smtClean="0">
                <a:latin typeface="Arial Narrow" panose="020B0606020202030204" pitchFamily="34" charset="0"/>
              </a:rPr>
              <a:t> - молоко</a:t>
            </a:r>
            <a:endParaRPr lang="en-US" sz="3600" dirty="0" smtClean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31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Meat &amp; fish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Chicken</a:t>
            </a:r>
            <a:r>
              <a:rPr lang="ru-RU" sz="3600" dirty="0" smtClean="0"/>
              <a:t> - курица</a:t>
            </a:r>
            <a:endParaRPr lang="en-US" sz="3600" dirty="0" smtClean="0"/>
          </a:p>
          <a:p>
            <a:r>
              <a:rPr lang="en-US" sz="3600" dirty="0" smtClean="0"/>
              <a:t>Salmon</a:t>
            </a:r>
            <a:r>
              <a:rPr lang="ru-RU" sz="3600" dirty="0" smtClean="0"/>
              <a:t> - лосось</a:t>
            </a:r>
            <a:endParaRPr lang="en-US" sz="3600" dirty="0" smtClean="0"/>
          </a:p>
          <a:p>
            <a:r>
              <a:rPr lang="en-US" sz="3600" dirty="0" smtClean="0"/>
              <a:t>Beef</a:t>
            </a:r>
            <a:r>
              <a:rPr lang="ru-RU" sz="3600" dirty="0" smtClean="0"/>
              <a:t> - говядина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60202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fruit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3" y="2367092"/>
            <a:ext cx="10506895" cy="4210990"/>
          </a:xfrm>
        </p:spPr>
        <p:txBody>
          <a:bodyPr numCol="2">
            <a:noAutofit/>
          </a:bodyPr>
          <a:lstStyle/>
          <a:p>
            <a:r>
              <a:rPr lang="en-US" sz="3600" dirty="0" smtClean="0"/>
              <a:t>Watermelon - </a:t>
            </a:r>
            <a:r>
              <a:rPr lang="ru-RU" sz="3600" dirty="0" smtClean="0"/>
              <a:t>арбуз</a:t>
            </a:r>
            <a:endParaRPr lang="en-US" sz="3600" dirty="0" smtClean="0"/>
          </a:p>
          <a:p>
            <a:r>
              <a:rPr lang="en-US" sz="3600" dirty="0" smtClean="0"/>
              <a:t>Apples</a:t>
            </a:r>
            <a:r>
              <a:rPr lang="ru-RU" sz="3600" dirty="0" smtClean="0"/>
              <a:t> - яблоки</a:t>
            </a:r>
            <a:endParaRPr lang="en-US" sz="3600" dirty="0" smtClean="0"/>
          </a:p>
          <a:p>
            <a:r>
              <a:rPr lang="en-US" sz="3600" dirty="0" smtClean="0"/>
              <a:t>Grapes</a:t>
            </a:r>
            <a:r>
              <a:rPr lang="ru-RU" sz="3600" dirty="0" smtClean="0"/>
              <a:t> - виноград</a:t>
            </a:r>
            <a:endParaRPr lang="en-US" sz="3600" dirty="0" smtClean="0"/>
          </a:p>
          <a:p>
            <a:r>
              <a:rPr lang="en-US" sz="3600" dirty="0" smtClean="0"/>
              <a:t>Tomatoes</a:t>
            </a:r>
            <a:r>
              <a:rPr lang="ru-RU" sz="3600" dirty="0" smtClean="0"/>
              <a:t> - помидоры</a:t>
            </a:r>
            <a:endParaRPr lang="en-US" sz="3600" dirty="0" smtClean="0"/>
          </a:p>
          <a:p>
            <a:r>
              <a:rPr lang="en-US" sz="3600" dirty="0" smtClean="0"/>
              <a:t>Oranges</a:t>
            </a:r>
            <a:r>
              <a:rPr lang="ru-RU" sz="3600" dirty="0" smtClean="0"/>
              <a:t> - апельсины</a:t>
            </a:r>
            <a:endParaRPr lang="en-US" sz="3600" dirty="0" smtClean="0"/>
          </a:p>
          <a:p>
            <a:r>
              <a:rPr lang="en-US" sz="3600" dirty="0" smtClean="0"/>
              <a:t>Cherries</a:t>
            </a:r>
            <a:r>
              <a:rPr lang="ru-RU" sz="3600" dirty="0" smtClean="0"/>
              <a:t> - вишня</a:t>
            </a:r>
            <a:endParaRPr lang="en-US" sz="3600" dirty="0" smtClean="0"/>
          </a:p>
          <a:p>
            <a:r>
              <a:rPr lang="en-US" sz="3600" dirty="0" smtClean="0"/>
              <a:t>Bananas</a:t>
            </a:r>
            <a:r>
              <a:rPr lang="ru-RU" sz="3600" dirty="0" smtClean="0"/>
              <a:t> - бананы</a:t>
            </a: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277247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vegetables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4388271"/>
          </a:xfrm>
        </p:spPr>
        <p:txBody>
          <a:bodyPr numCol="2">
            <a:noAutofit/>
          </a:bodyPr>
          <a:lstStyle/>
          <a:p>
            <a:r>
              <a:rPr lang="en-US" sz="3600" dirty="0" smtClean="0"/>
              <a:t>Cauliflower</a:t>
            </a:r>
            <a:r>
              <a:rPr lang="ru-RU" sz="3600" dirty="0" smtClean="0"/>
              <a:t> – цветная капуста</a:t>
            </a:r>
            <a:endParaRPr lang="en-US" sz="3600" dirty="0" smtClean="0"/>
          </a:p>
          <a:p>
            <a:r>
              <a:rPr lang="en-US" sz="3600" dirty="0" smtClean="0"/>
              <a:t>Onions</a:t>
            </a:r>
            <a:r>
              <a:rPr lang="ru-RU" sz="3600" dirty="0" smtClean="0"/>
              <a:t> - лук</a:t>
            </a:r>
            <a:endParaRPr lang="en-US" sz="3600" dirty="0" smtClean="0"/>
          </a:p>
          <a:p>
            <a:r>
              <a:rPr lang="en-US" sz="3600" dirty="0" smtClean="0"/>
              <a:t>Lettuce</a:t>
            </a:r>
            <a:r>
              <a:rPr lang="ru-RU" sz="3600" dirty="0"/>
              <a:t> </a:t>
            </a:r>
            <a:r>
              <a:rPr lang="ru-RU" sz="3600" dirty="0" smtClean="0"/>
              <a:t>– листья салата</a:t>
            </a:r>
            <a:endParaRPr lang="en-US" sz="3600" dirty="0" smtClean="0"/>
          </a:p>
          <a:p>
            <a:r>
              <a:rPr lang="en-US" sz="3600" dirty="0" smtClean="0"/>
              <a:t>Peppers</a:t>
            </a:r>
            <a:r>
              <a:rPr lang="ru-RU" sz="3600" dirty="0" smtClean="0"/>
              <a:t> - перец</a:t>
            </a:r>
            <a:endParaRPr lang="en-US" sz="3600" dirty="0" smtClean="0"/>
          </a:p>
          <a:p>
            <a:r>
              <a:rPr lang="en-US" sz="3600" dirty="0" smtClean="0"/>
              <a:t>Carrots</a:t>
            </a:r>
            <a:r>
              <a:rPr lang="ru-RU" sz="3600" dirty="0" smtClean="0"/>
              <a:t> - морковь</a:t>
            </a:r>
            <a:endParaRPr lang="en-US" sz="3600" dirty="0" smtClean="0"/>
          </a:p>
          <a:p>
            <a:r>
              <a:rPr lang="en-US" sz="3600" dirty="0" smtClean="0"/>
              <a:t>Beans</a:t>
            </a:r>
            <a:r>
              <a:rPr lang="ru-RU" sz="3600" dirty="0" smtClean="0"/>
              <a:t> - бобы</a:t>
            </a:r>
            <a:endParaRPr lang="en-US" sz="3600" dirty="0" smtClean="0"/>
          </a:p>
          <a:p>
            <a:r>
              <a:rPr lang="en-US" sz="3600" dirty="0" smtClean="0"/>
              <a:t>Eggplants</a:t>
            </a:r>
            <a:r>
              <a:rPr lang="ru-RU" sz="3600" dirty="0" smtClean="0"/>
              <a:t> - баклажаны</a:t>
            </a:r>
            <a:endParaRPr lang="en-US" sz="3600" dirty="0" smtClean="0"/>
          </a:p>
          <a:p>
            <a:r>
              <a:rPr lang="en-US" sz="3600" dirty="0" smtClean="0"/>
              <a:t>Cabbage</a:t>
            </a:r>
            <a:r>
              <a:rPr lang="ru-RU" sz="3600" dirty="0" smtClean="0"/>
              <a:t> – капуста белокочанная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502653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drinks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Tea</a:t>
            </a:r>
            <a:r>
              <a:rPr lang="ru-RU" sz="3600" dirty="0" smtClean="0"/>
              <a:t> - чай</a:t>
            </a:r>
            <a:endParaRPr lang="en-US" sz="3600" dirty="0" smtClean="0"/>
          </a:p>
          <a:p>
            <a:r>
              <a:rPr lang="en-US" sz="3600" dirty="0" smtClean="0"/>
              <a:t>Coffee</a:t>
            </a:r>
            <a:r>
              <a:rPr lang="ru-RU" sz="3600" dirty="0" smtClean="0"/>
              <a:t> - кофе</a:t>
            </a:r>
            <a:endParaRPr lang="en-US" sz="3600" dirty="0" smtClean="0"/>
          </a:p>
          <a:p>
            <a:r>
              <a:rPr lang="en-US" sz="3600" dirty="0" smtClean="0"/>
              <a:t>Orange juice</a:t>
            </a:r>
            <a:r>
              <a:rPr lang="ru-RU" sz="3600" dirty="0" smtClean="0"/>
              <a:t> – апельсиновый сок</a:t>
            </a:r>
            <a:endParaRPr lang="en-US" sz="3600" dirty="0" smtClean="0"/>
          </a:p>
          <a:p>
            <a:r>
              <a:rPr lang="en-US" sz="3600" dirty="0" smtClean="0"/>
              <a:t>Water</a:t>
            </a:r>
            <a:r>
              <a:rPr lang="ru-RU" sz="3600" dirty="0" smtClean="0"/>
              <a:t> - вода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297733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other</a:t>
            </a:r>
            <a:endParaRPr lang="ru-RU" sz="6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 numCol="2">
            <a:noAutofit/>
          </a:bodyPr>
          <a:lstStyle/>
          <a:p>
            <a:r>
              <a:rPr lang="en-US" sz="3600" dirty="0" smtClean="0"/>
              <a:t>Eggs</a:t>
            </a:r>
            <a:r>
              <a:rPr lang="ru-RU" sz="3600" dirty="0" smtClean="0"/>
              <a:t> - яйца</a:t>
            </a:r>
            <a:endParaRPr lang="en-US" sz="3600" dirty="0" smtClean="0"/>
          </a:p>
          <a:p>
            <a:r>
              <a:rPr lang="en-US" sz="3600" dirty="0" smtClean="0"/>
              <a:t>Bread</a:t>
            </a:r>
            <a:r>
              <a:rPr lang="ru-RU" sz="3600" dirty="0" smtClean="0"/>
              <a:t> - хлеб</a:t>
            </a:r>
            <a:endParaRPr lang="en-US" sz="3600" dirty="0" smtClean="0"/>
          </a:p>
          <a:p>
            <a:r>
              <a:rPr lang="en-US" sz="3600" dirty="0" smtClean="0"/>
              <a:t>Sugar</a:t>
            </a:r>
            <a:r>
              <a:rPr lang="ru-RU" sz="3600" dirty="0" smtClean="0"/>
              <a:t> - сахар</a:t>
            </a:r>
            <a:endParaRPr lang="en-US" sz="3600" dirty="0" smtClean="0"/>
          </a:p>
          <a:p>
            <a:r>
              <a:rPr lang="en-US" sz="3600" dirty="0" smtClean="0"/>
              <a:t>Rice</a:t>
            </a:r>
            <a:r>
              <a:rPr lang="ru-RU" sz="3600" dirty="0" smtClean="0"/>
              <a:t> - рис</a:t>
            </a:r>
            <a:endParaRPr lang="en-US" sz="3600" dirty="0" smtClean="0"/>
          </a:p>
          <a:p>
            <a:r>
              <a:rPr lang="en-US" sz="3600" dirty="0" smtClean="0"/>
              <a:t>Cereal</a:t>
            </a:r>
            <a:r>
              <a:rPr lang="ru-RU" sz="3600" dirty="0" smtClean="0"/>
              <a:t> - каша</a:t>
            </a:r>
            <a:endParaRPr lang="en-US" sz="3600" dirty="0" smtClean="0"/>
          </a:p>
          <a:p>
            <a:r>
              <a:rPr lang="en-US" sz="3600" dirty="0" smtClean="0"/>
              <a:t>Pasta</a:t>
            </a:r>
            <a:r>
              <a:rPr lang="ru-RU" sz="3600" dirty="0" smtClean="0"/>
              <a:t> - макароны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1157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44</TotalTime>
  <Words>116</Words>
  <Application>Microsoft Office PowerPoint</Application>
  <PresentationFormat>Широкоэкранный</PresentationFormat>
  <Paragraphs>40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Arial Narrow</vt:lpstr>
      <vt:lpstr>Tw Cen MT</vt:lpstr>
      <vt:lpstr>Капля</vt:lpstr>
      <vt:lpstr>Food and drinks</vt:lpstr>
      <vt:lpstr>Dairy products</vt:lpstr>
      <vt:lpstr>Meat &amp; fish</vt:lpstr>
      <vt:lpstr>fruit</vt:lpstr>
      <vt:lpstr>vegetables</vt:lpstr>
      <vt:lpstr>drinks</vt:lpstr>
      <vt:lpstr>other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Food and drinks</dc:title>
  <dc:creator>ProNout</dc:creator>
  <cp:lastModifiedBy>ProNout</cp:lastModifiedBy>
  <cp:revision>5</cp:revision>
  <dcterms:created xsi:type="dcterms:W3CDTF">2025-11-27T06:59:09Z</dcterms:created>
  <dcterms:modified xsi:type="dcterms:W3CDTF">2025-11-28T16:43:30Z</dcterms:modified>
</cp:coreProperties>
</file>