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85" r:id="rId2"/>
    <p:sldId id="293" r:id="rId3"/>
    <p:sldId id="258" r:id="rId4"/>
    <p:sldId id="259" r:id="rId5"/>
    <p:sldId id="260" r:id="rId6"/>
    <p:sldId id="261" r:id="rId7"/>
    <p:sldId id="289" r:id="rId8"/>
    <p:sldId id="262" r:id="rId9"/>
    <p:sldId id="265" r:id="rId10"/>
    <p:sldId id="266" r:id="rId11"/>
    <p:sldId id="264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7" r:id="rId20"/>
    <p:sldId id="279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9EBDF-268E-45C8-A555-20DA331EF8F3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0E42E-A130-4C7B-98BC-8376AC55E5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454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0E42E-A130-4C7B-98BC-8376AC55E5B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212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4" b="37764"/>
          <a:stretch/>
        </p:blipFill>
        <p:spPr bwMode="auto">
          <a:xfrm>
            <a:off x="0" y="288575"/>
            <a:ext cx="9137731" cy="6558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86038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Контрольный ответ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Налить в трубу воду – мячик всплывёт</a:t>
            </a:r>
          </a:p>
        </p:txBody>
      </p:sp>
    </p:spTree>
    <p:extLst>
      <p:ext uri="{BB962C8B-B14F-4D97-AF65-F5344CB8AC3E}">
        <p14:creationId xmlns:p14="http://schemas.microsoft.com/office/powerpoint/2010/main" val="590690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Задача - 2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00736"/>
          </a:xfrm>
        </p:spPr>
        <p:txBody>
          <a:bodyPr>
            <a:normAutofit lnSpcReduction="10000"/>
          </a:bodyPr>
          <a:lstStyle/>
          <a:p>
            <a:pPr marL="114300" indent="0" algn="ctr">
              <a:buNone/>
            </a:pPr>
            <a:endParaRPr lang="ru-RU" b="1" dirty="0">
              <a:latin typeface="Times New Roman"/>
              <a:ea typeface="Times New Roman"/>
              <a:cs typeface="Times New Roman"/>
            </a:endParaRPr>
          </a:p>
          <a:p>
            <a:pPr marL="114300" indent="0" algn="ctr">
              <a:buNone/>
            </a:pPr>
            <a:endParaRPr lang="ru-RU" b="1" dirty="0">
              <a:latin typeface="Times New Roman"/>
              <a:ea typeface="Times New Roman"/>
              <a:cs typeface="Times New Roman"/>
            </a:endParaRPr>
          </a:p>
          <a:p>
            <a:pPr marL="114300" indent="0" algn="ctr">
              <a:buNone/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Кот и скворцы.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114300" indent="0" algn="ctr">
              <a:spcAft>
                <a:spcPts val="600"/>
              </a:spcAft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Как только в скворечнике на дереве запищали птенцы, тут как тут объявился кот – ходит, облизывается, поживу чует. Мальчик, смастеривший домик для скворцов, захотел помочь птицам. И придумал способ, как закрыть котам доступ к скворечнику.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114300" indent="0" algn="ctr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Как он это сделал?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2" t="7315" r="23902" b="4460"/>
          <a:stretch/>
        </p:blipFill>
        <p:spPr bwMode="auto">
          <a:xfrm>
            <a:off x="179512" y="116632"/>
            <a:ext cx="2357306" cy="2935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7080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обернул ствол дерева жестяным кольцом.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476672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>
                <a:solidFill>
                  <a:srgbClr val="00B050"/>
                </a:solidFill>
                <a:latin typeface="Book Antiqua"/>
                <a:ea typeface="+mj-ea"/>
                <a:cs typeface="+mj-cs"/>
              </a:rPr>
              <a:t>Контрольный ответ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9" t="32465" r="26193" b="11938"/>
          <a:stretch/>
        </p:blipFill>
        <p:spPr bwMode="auto">
          <a:xfrm>
            <a:off x="2339752" y="3501008"/>
            <a:ext cx="3945693" cy="296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6105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ЗАДАЧА - 3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dirty="0"/>
              <a:t>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Ёж в яблоках  </a:t>
            </a:r>
          </a:p>
          <a:p>
            <a:pPr marL="114300" indent="0" algn="ctr">
              <a:buNone/>
            </a:pPr>
            <a:r>
              <a:rPr lang="ru-RU" sz="2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Многим с детства знакома картинка: ёж, несущий на своих иголках яблоко. Куда и зачем он его несёт? Ведь на зиму ежам запасы не требуются. Всю зиму они, как и медведи, спят. Более того, зоологи утверждают, что яблоки ежи вообще не едят – они насекомоядные! Интересно, что из множества яблок ежи выбирают самые кислые или дикие. </a:t>
            </a:r>
          </a:p>
          <a:p>
            <a:pPr marL="114300" indent="0" algn="ctr">
              <a:buNone/>
            </a:pPr>
            <a:r>
              <a:rPr lang="ru-RU" sz="2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 ежам яблоки?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157192"/>
            <a:ext cx="2415439" cy="156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7585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395536" y="764704"/>
            <a:ext cx="8260672" cy="625272"/>
          </a:xfrm>
        </p:spPr>
        <p:txBody>
          <a:bodyPr>
            <a:noAutofit/>
          </a:bodyPr>
          <a:lstStyle/>
          <a:p>
            <a:r>
              <a:rPr lang="ru-RU" sz="4000" dirty="0"/>
              <a:t>Контрольный ответ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Ежи натыкают на иглы кислые и едкие продукты, чтобы продезинфицировать иглы.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Задача  - 4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661648" cy="4608512"/>
          </a:xfrm>
        </p:spPr>
        <p:txBody>
          <a:bodyPr/>
          <a:lstStyle/>
          <a:p>
            <a:pPr marL="11430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«Приманка для клиентов»</a:t>
            </a:r>
          </a:p>
          <a:p>
            <a:pPr marL="11430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Владелец одного небольшого ресторана в Америке оказался на грани банкротства. Главная причина — мало посетителей. Он как-то пожаловался на трудности своему другу, а тот неожиданно предложил оригинальную идею. Хозяин попробовал и, через некоторое время клиентов в заведении было хоть отбавляй. Предложите и вы, как завлечь людей в ресторан?</a:t>
            </a:r>
          </a:p>
          <a:p>
            <a:pPr marL="11430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Учтите, что повар в ресторане был хороший, обстановка уютная, а сервис на высоте.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ответ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Владелец ресторана ввел правило: каждый клиент сам решает, сколько заплатить за блюда, которые он заказал. Слух о том, что в этом заведении можно заплатить столько, сколько посчитаешь нужным, быстро распространился. Посетители пошли сплошной чередой. При этом оказалось, что за некоторые блюда, они платили гораздо больше, чем была их реальная стоимость.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5317"/>
            <a:ext cx="8260672" cy="1039427"/>
          </a:xfrm>
        </p:spPr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Задача- 5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48" y="764704"/>
            <a:ext cx="391826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52600"/>
            <a:ext cx="7643192" cy="4556720"/>
          </a:xfrm>
        </p:spPr>
        <p:txBody>
          <a:bodyPr>
            <a:normAutofit lnSpcReduction="10000"/>
          </a:bodyPr>
          <a:lstStyle/>
          <a:p>
            <a:pPr marL="11430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Пляшущие медведи</a:t>
            </a:r>
          </a:p>
          <a:p>
            <a:pPr marL="11430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</a:p>
          <a:p>
            <a:pPr marL="114300" indent="0" algn="ctr">
              <a:buNone/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белорусском местечке  Сморгонь в позапрошлом веке существовала «медвежья академия», где косолапых артистов учили разным уморительным штучкам. В природе медведи иногда становятся на задние лапы, если в этом есть необходимость, так что закрепить это умение «учёного медведя» не составляло труда.</a:t>
            </a:r>
          </a:p>
          <a:p>
            <a:pPr marL="11430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как научить медведя не только становиться на задние лапы, но ещё и пританцовывать?</a:t>
            </a:r>
          </a:p>
          <a:p>
            <a:pPr algn="ctr"/>
            <a:endParaRPr lang="ru-RU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78838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ответ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Была оборудована специальная хата с каменным полом, под которым находилась печь. В хату впускали молодого ручного медведя и нагревали пол. Животное, которому жгло лапы, чтобы меньше страдать, становилось на задние лапы. Пол нагревали сильнее, и медведь начинал припрыгивать. Эти рефлексы закрепляли с помощью звукового сигнала и лакомства.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Задача - 6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72744"/>
          </a:xfrm>
        </p:spPr>
        <p:txBody>
          <a:bodyPr>
            <a:normAutofit fontScale="92500" lnSpcReduction="20000"/>
          </a:bodyPr>
          <a:lstStyle/>
          <a:p>
            <a:pPr marL="114300" indent="0" algn="ctr">
              <a:buNone/>
            </a:pPr>
            <a:r>
              <a:rPr lang="ru-RU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рыба в пруду?</a:t>
            </a:r>
          </a:p>
          <a:p>
            <a:pPr marL="11430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большом городе в центре жилого микрорайона был котлован, где брали песок  для строительства. После окончания застройки котлован заполнили водой – решили, пусть будет искусственный водоем, место отдыха горожан. К изумлению жителей, на следующий год у водоема появились рыбаки  – мальчишки, и взрослые приносили домой плотву карасей, ершиков. Многие решили, что  это рыболовы – любители выпустили в водоем мальков или рыбью икру. Но оказывается, в глухих изолированных водоемах, возле которых не бывает людей, тоже водится рыба.</a:t>
            </a:r>
          </a:p>
          <a:p>
            <a:pPr marL="11430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берется рыба в закрытых прудах и водоемах?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404" b="37764"/>
          <a:stretch/>
        </p:blipFill>
        <p:spPr bwMode="auto">
          <a:xfrm>
            <a:off x="0" y="288575"/>
            <a:ext cx="9137731" cy="6558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052736"/>
            <a:ext cx="8856984" cy="4320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245675"/>
            <a:ext cx="7560840" cy="37444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«Чтобы быть умным – не надо много знать. 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надо много думать»</a:t>
            </a:r>
          </a:p>
        </p:txBody>
      </p:sp>
    </p:spTree>
    <p:extLst>
      <p:ext uri="{BB962C8B-B14F-4D97-AF65-F5344CB8AC3E}">
        <p14:creationId xmlns:p14="http://schemas.microsoft.com/office/powerpoint/2010/main" val="20309369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Контрольный ответ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Рыбы достаточно быстро заселяют все подходящие водоемы. Они откладывают икру на траву и другую растительность на мелководье. Плавающие и ныряющие птицы задевают лапками или другими частями тела за траву, икринки прилипают к ним. Птицы летят на другие водоемы. И там происходит все наоборот – икра, смоченная водой, снимается при касании растительности или других подводных предметов.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Вся жизнь – открытая задача.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Решай и ждет тебя удача!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Мы желаем вам творческих успехов, успехов во всем… Помните! Чтобы жить – нужно мыслить! развиваться, как интеллектуально, так и физически… "/>
          <p:cNvPicPr>
            <a:picLocks noGrp="1"/>
          </p:cNvPicPr>
          <p:nvPr>
            <p:ph idx="1"/>
          </p:nvPr>
        </p:nvPicPr>
        <p:blipFill rotWithShape="1">
          <a:blip r:embed="rId2"/>
          <a:srcRect l="46069" t="18820" r="434" b="582"/>
          <a:stretch/>
        </p:blipFill>
        <p:spPr bwMode="auto">
          <a:xfrm>
            <a:off x="2195736" y="1700808"/>
            <a:ext cx="4471422" cy="4649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00B050"/>
                </a:solidFill>
              </a:rPr>
              <a:t>ШАГ - 1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название своей команды</a:t>
            </a:r>
          </a:p>
          <a:p>
            <a:pPr marL="114300" indent="0" algn="ctr">
              <a:buNone/>
            </a:pPr>
            <a:endParaRPr lang="ru-RU" sz="3600" b="1" dirty="0"/>
          </a:p>
          <a:p>
            <a:pPr marL="114300" indent="0" algn="ctr">
              <a:buNone/>
            </a:pPr>
            <a:endParaRPr lang="ru-RU" sz="36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969" y="3140968"/>
            <a:ext cx="51720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934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00B050"/>
                </a:solidFill>
              </a:rPr>
              <a:t>ШАГ - 2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1844824"/>
            <a:ext cx="5122912" cy="4373563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</a:t>
            </a:r>
          </a:p>
          <a:p>
            <a:pPr marL="11430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капитана- </a:t>
            </a:r>
          </a:p>
          <a:p>
            <a:pPr marL="11430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команды. </a:t>
            </a:r>
          </a:p>
          <a:p>
            <a:pPr marL="11430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Человека, кто должен вести вас к победе</a:t>
            </a:r>
          </a:p>
          <a:p>
            <a:pPr marL="114300" indent="0" algn="ctr">
              <a:buNone/>
            </a:pPr>
            <a:endParaRPr lang="ru-RU" sz="3600" b="1" dirty="0"/>
          </a:p>
        </p:txBody>
      </p:sp>
      <p:pic>
        <p:nvPicPr>
          <p:cNvPr id="5" name="Picture 2" descr="http://school83.centerstart.ru/sites/default/files/u11/media1228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3456384" cy="33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0881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00B050"/>
                </a:solidFill>
              </a:rPr>
              <a:t>ШАГ - 3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844825"/>
            <a:ext cx="4186808" cy="417646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секретаря команды – человека,                  который будет записывать идеи</a:t>
            </a:r>
          </a:p>
          <a:p>
            <a:pPr marL="114300" indent="0" algn="ctr">
              <a:buNone/>
            </a:pPr>
            <a:endParaRPr lang="ru-RU" sz="3600" b="1" dirty="0"/>
          </a:p>
          <a:p>
            <a:pPr marL="114300" indent="0" algn="ctr">
              <a:buNone/>
            </a:pPr>
            <a:endParaRPr lang="ru-RU" sz="3600" b="1" dirty="0"/>
          </a:p>
        </p:txBody>
      </p:sp>
      <p:pic>
        <p:nvPicPr>
          <p:cNvPr id="6" name="Picture 2" descr="http://www.smebel.su/image/data/1339955535_c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48880"/>
            <a:ext cx="4279900" cy="2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7930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rgbClr val="00B050"/>
                </a:solidFill>
              </a:rPr>
              <a:t>ШАГ - 4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844825"/>
            <a:ext cx="4186808" cy="417646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спикера команды – человека,                  который будет озвучивать ваши решения</a:t>
            </a:r>
          </a:p>
          <a:p>
            <a:pPr marL="114300" indent="0" algn="ctr">
              <a:buNone/>
            </a:pPr>
            <a:endParaRPr lang="ru-RU" sz="3600" b="1" dirty="0"/>
          </a:p>
          <a:p>
            <a:pPr marL="114300" indent="0" algn="ctr">
              <a:buNone/>
            </a:pPr>
            <a:endParaRPr lang="ru-RU" sz="3600" b="1" dirty="0"/>
          </a:p>
        </p:txBody>
      </p:sp>
      <p:pic>
        <p:nvPicPr>
          <p:cNvPr id="5" name="Picture 2" descr="http://www.rma.ru/upload/iblock/d79/pp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81" y="2225689"/>
            <a:ext cx="422763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3441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РАБОТА НАД ОТКРЫТОЙ ЗАДАЧЕЙ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 lvl="0"/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</a:t>
            </a:r>
            <a:r>
              <a:rPr lang="ru-RU" sz="4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проанализируйте</a:t>
            </a:r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задачу</a:t>
            </a:r>
          </a:p>
          <a:p>
            <a:pPr lvl="0"/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как можно </a:t>
            </a:r>
            <a:r>
              <a:rPr lang="ru-RU" sz="4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идей</a:t>
            </a:r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</a:t>
            </a:r>
            <a:r>
              <a:rPr lang="ru-RU" sz="4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лучшее решение </a:t>
            </a:r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запишите его.</a:t>
            </a:r>
          </a:p>
          <a:p>
            <a:pPr lvl="0" algn="just"/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Спикеры команд по очереди представляют свои решения.</a:t>
            </a:r>
          </a:p>
          <a:p>
            <a:pPr lvl="0"/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Капитаны отвечают на вопросы команд-соперников (по 2 каждой команде)</a:t>
            </a:r>
          </a:p>
          <a:p>
            <a:pPr lvl="0"/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Эксперты подводят итоги</a:t>
            </a:r>
          </a:p>
          <a:p>
            <a:r>
              <a:rPr lang="ru-RU" sz="4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Максимальный балл за решение одной задачи - 10.</a:t>
            </a:r>
          </a:p>
          <a:p>
            <a:pPr algn="just">
              <a:buNone/>
            </a:pPr>
            <a:endParaRPr lang="ru-RU" sz="36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ЭКСПЕРТЫ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19256" cy="4569371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  <a:t>1. Ответы, которые не проходят по этическим</a:t>
            </a:r>
            <a:b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  <a:t>соображениям или не подходят к данной задаче  не</a:t>
            </a:r>
            <a:b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  <a:t>оцениваются.</a:t>
            </a:r>
            <a:b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  <a:t>2. За каждый обоснованный ответ назначается  1 -5 б.</a:t>
            </a:r>
            <a:b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  <a:t>3. За контрольный ответ назначается дополнительно еще</a:t>
            </a:r>
            <a:b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  <a:t>5 баллов.</a:t>
            </a:r>
            <a:b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  <a:t>4. Эксперты могут добавлять баллы за четкие формулировки ответов, за хорошие выступления спикеров и т.д.</a:t>
            </a:r>
            <a:b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500" dirty="0">
                <a:solidFill>
                  <a:schemeClr val="tx1"/>
                </a:solidFill>
                <a:latin typeface="Times New Roman"/>
                <a:ea typeface="Times New Roman"/>
              </a:rPr>
              <a:t>5. Эксперты могут назначать штрафные баллы за выкрики, шум при докладах, споры с экспертами и т.д.</a:t>
            </a:r>
            <a:endParaRPr lang="ru-RU" sz="2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766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ЗАДАЧА - 1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752600"/>
            <a:ext cx="5760640" cy="4373563"/>
          </a:xfrm>
        </p:spPr>
        <p:txBody>
          <a:bodyPr/>
          <a:lstStyle/>
          <a:p>
            <a:pPr marL="114300" indent="0" algn="ctr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Уронила Таня мячик.</a:t>
            </a:r>
          </a:p>
          <a:p>
            <a:pPr marL="114300" indent="0" algn="ctr">
              <a:buNone/>
            </a:pP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ctr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бетонного пола торчит железная труба метровой длины с открытым верхним концом. </a:t>
            </a:r>
          </a:p>
          <a:p>
            <a:pPr marL="114300" indent="0" algn="ctr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Таня уронила туда теннисный мячик. </a:t>
            </a:r>
          </a:p>
          <a:p>
            <a:pPr marL="114300" indent="0" algn="ctr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его достать?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5"/>
          <a:stretch/>
        </p:blipFill>
        <p:spPr bwMode="auto">
          <a:xfrm>
            <a:off x="395536" y="1340768"/>
            <a:ext cx="2952328" cy="4683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29315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1383</TotalTime>
  <Words>871</Words>
  <Application>Microsoft Office PowerPoint</Application>
  <PresentationFormat>Экран (4:3)</PresentationFormat>
  <Paragraphs>67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Book Antiqua</vt:lpstr>
      <vt:lpstr>Calibri</vt:lpstr>
      <vt:lpstr>Century Gothic</vt:lpstr>
      <vt:lpstr>Times New Roman</vt:lpstr>
      <vt:lpstr>Аптека</vt:lpstr>
      <vt:lpstr>Презентация PowerPoint</vt:lpstr>
      <vt:lpstr>Презентация PowerPoint</vt:lpstr>
      <vt:lpstr>ШАГ - 1</vt:lpstr>
      <vt:lpstr>ШАГ - 2</vt:lpstr>
      <vt:lpstr>ШАГ - 3</vt:lpstr>
      <vt:lpstr>ШАГ - 4</vt:lpstr>
      <vt:lpstr>РАБОТА НАД ОТКРЫТОЙ ЗАДАЧЕЙ</vt:lpstr>
      <vt:lpstr>ЭКСПЕРТЫ</vt:lpstr>
      <vt:lpstr>ЗАДАЧА - 1</vt:lpstr>
      <vt:lpstr>Контрольный ответ</vt:lpstr>
      <vt:lpstr>Задача - 2 </vt:lpstr>
      <vt:lpstr>Презентация PowerPoint</vt:lpstr>
      <vt:lpstr>ЗАДАЧА - 3</vt:lpstr>
      <vt:lpstr>Контрольный ответ </vt:lpstr>
      <vt:lpstr>Задача  - 4</vt:lpstr>
      <vt:lpstr>Контрольный ответ</vt:lpstr>
      <vt:lpstr>Задача- 5</vt:lpstr>
      <vt:lpstr>Контрольный ответ</vt:lpstr>
      <vt:lpstr>Задача - 6</vt:lpstr>
      <vt:lpstr>Контрольный ответ</vt:lpstr>
      <vt:lpstr>Вся жизнь – открытая задача. Решай и ждет тебя удача!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КРЕАТИВ – БОЙ</dc:title>
  <dc:creator>Админ</dc:creator>
  <cp:lastModifiedBy>U04</cp:lastModifiedBy>
  <cp:revision>184</cp:revision>
  <dcterms:created xsi:type="dcterms:W3CDTF">2014-01-12T12:22:12Z</dcterms:created>
  <dcterms:modified xsi:type="dcterms:W3CDTF">2025-10-28T13:31:50Z</dcterms:modified>
</cp:coreProperties>
</file>