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62" r:id="rId3"/>
    <p:sldId id="256" r:id="rId4"/>
    <p:sldId id="259" r:id="rId5"/>
    <p:sldId id="258" r:id="rId6"/>
    <p:sldId id="261" r:id="rId7"/>
    <p:sldId id="260" r:id="rId8"/>
    <p:sldId id="264" r:id="rId9"/>
    <p:sldId id="270" r:id="rId10"/>
    <p:sldId id="266" r:id="rId11"/>
    <p:sldId id="272" r:id="rId12"/>
    <p:sldId id="273" r:id="rId13"/>
    <p:sldId id="274" r:id="rId14"/>
    <p:sldId id="275" r:id="rId15"/>
    <p:sldId id="276" r:id="rId16"/>
    <p:sldId id="27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44;&#1086;&#1082;&#1091;&#1084;&#1077;&#1085;&#1090;&#1099;\&#1042;&#1085;&#1077;&#1082;%20&#1087;&#1086;%20&#1086;&#1082;&#1088;&#1091;&#1078;%20&#1085;&#1072;%20&#1089;&#1077;&#1084;&#1080;&#1085;&#1072;&#1088;\Gluboko_v_lesu_oum_ru.mp3" TargetMode="Externa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4725144"/>
            <a:ext cx="4427984" cy="186308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Подготовила: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Задыхайло Галина Ивановна, учитель начальных классов </a:t>
            </a:r>
            <a:b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</a:b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МБОУ СОШ № 6, г. Урай, ХМАО -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Югра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Внеклассное занятие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по окружающему миру</a:t>
            </a:r>
          </a:p>
          <a:p>
            <a:pPr algn="ctr">
              <a:buNone/>
            </a:pPr>
            <a:endParaRPr lang="ru-RU" sz="4400" b="1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«На лесной опушке»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ÐÐ°ÑÑÐ¸Ð½ÐºÐ¸ Ð¿Ð¾ Ð·Ð°Ð¿ÑÐ¾ÑÑ ÐºÐ°ÑÑÐ¸Ð½ÐºÐ° Ð»ÐµÑ Ñ ÑÑÐ¾Ð¿Ð¸Ð½ÐºÐ°Ð¼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1480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luboko_v_lesu_oum_r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6165304"/>
            <a:ext cx="304800" cy="304800"/>
          </a:xfrm>
          <a:prstGeom prst="rect">
            <a:avLst/>
          </a:prstGeom>
        </p:spPr>
      </p:pic>
      <p:pic>
        <p:nvPicPr>
          <p:cNvPr id="1026" name="Picture 2" descr="ÐÐ°ÑÑÐ¸Ð½ÐºÐ¸ Ð¿Ð¾ Ð·Ð°Ð¿ÑÐ¾ÑÑ ÐºÐ°ÑÑÐ¸Ð½ÐºÐ° Ð¿ÑÐ¸ÑÐ¾Ð´Ñ"/>
          <p:cNvPicPr>
            <a:picLocks noChangeAspect="1" noChangeArrowheads="1"/>
          </p:cNvPicPr>
          <p:nvPr/>
        </p:nvPicPr>
        <p:blipFill>
          <a:blip r:embed="rId4" cstate="print"/>
          <a:srcRect b="6935"/>
          <a:stretch>
            <a:fillRect/>
          </a:stretch>
        </p:blipFill>
        <p:spPr bwMode="auto">
          <a:xfrm>
            <a:off x="0" y="0"/>
            <a:ext cx="9525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8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7200"/>
            <a:ext cx="91440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ÐÐ°ÑÑÐ¸Ð½ÐºÐ¸ Ð¿Ð¾ Ð·Ð°Ð¿ÑÐ¾ÑÑ ÐºÐ°ÑÑÐ¸Ð½ÐºÐ° Ð ÐÐÐÐ¨ÐÐ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909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1052736"/>
            <a:ext cx="42273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Все картинки взяты из сети Интернет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ÐÐ°ÑÑÐ¸Ð½ÐºÐ¸ Ð¿Ð¾ Ð·Ð°Ð¿ÑÐ¾ÑÑ ÐºÐ°ÑÑÐ¸Ð½ÐºÐ° Ð»ÐµÑÐ°"/>
          <p:cNvPicPr>
            <a:picLocks noChangeAspect="1" noChangeArrowheads="1"/>
          </p:cNvPicPr>
          <p:nvPr/>
        </p:nvPicPr>
        <p:blipFill>
          <a:blip r:embed="rId2" cstate="print"/>
          <a:srcRect l="6206" r="20266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co.vrnlib.ru/wp-content/uploads/2013/03/1291361350_1-10.jpg"/>
          <p:cNvPicPr>
            <a:picLocks noChangeAspect="1" noChangeArrowheads="1"/>
          </p:cNvPicPr>
          <p:nvPr/>
        </p:nvPicPr>
        <p:blipFill>
          <a:blip r:embed="rId2" cstate="print"/>
          <a:srcRect b="3768"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ÐÐ°ÑÑÐ¸Ð½ÐºÐ¸ Ð¿Ð¾ Ð·Ð°Ð¿ÑÐ¾ÑÑ ÐºÐ°ÑÑÐ¸Ð½ÐºÐ° Ð»ÐµÑ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co.vrnlib.ru/wp-content/uploads/2013/03/1340879334_0-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39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eco.vrnlib.ru/wp-content/uploads/2013/03/1291361388_1-32.jpg"/>
          <p:cNvPicPr>
            <a:picLocks noChangeAspect="1" noChangeArrowheads="1"/>
          </p:cNvPicPr>
          <p:nvPr/>
        </p:nvPicPr>
        <p:blipFill>
          <a:blip r:embed="rId2" cstate="print"/>
          <a:srcRect b="3711"/>
          <a:stretch>
            <a:fillRect/>
          </a:stretch>
        </p:blipFill>
        <p:spPr bwMode="auto">
          <a:xfrm>
            <a:off x="0" y="0"/>
            <a:ext cx="92045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ÐÐ°ÑÑÐ¸Ð½ÐºÐ¸ Ð¿Ð¾ Ð·Ð°Ð¿ÑÐ¾ÑÑ ÐºÐ°ÑÑÐ¸Ð½ÐºÐ° Ð½ÐµÐ±Ð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ÐÐ°ÑÑÐ¸Ð½ÐºÐ¸ Ð¿Ð¾ Ð·Ð°Ð¿ÑÐ¾ÑÑ ÐºÐ°ÑÑÐ¸Ð½ÐºÐ° Ð½ÐµÐ±Ð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ÐÐ°ÑÑÐ¸Ð½ÐºÐ¸ Ð¿Ð¾ Ð·Ð°Ð¿ÑÐ¾ÑÑ ÐºÐ°ÑÑÐ¸Ð½ÐºÐ° Ð½ÐµÐ±Ð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6" name="Picture 8" descr="ÐÐ°ÑÑÐ¸Ð½ÐºÐ¸ Ð¿Ð¾ Ð·Ð°Ð¿ÑÐ¾ÑÑ ÐºÐ°ÑÑÐ¸Ð½ÐºÐ° Ð½ÐµÐ±Ð¾"/>
          <p:cNvPicPr>
            <a:picLocks noChangeAspect="1" noChangeArrowheads="1"/>
          </p:cNvPicPr>
          <p:nvPr/>
        </p:nvPicPr>
        <p:blipFill>
          <a:blip r:embed="rId2" cstate="print"/>
          <a:srcRect r="9583"/>
          <a:stretch>
            <a:fillRect/>
          </a:stretch>
        </p:blipFill>
        <p:spPr bwMode="auto">
          <a:xfrm>
            <a:off x="0" y="-315416"/>
            <a:ext cx="9144000" cy="7173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8" name="Picture 14" descr="ÐÐ°ÑÑÐ¸Ð½ÐºÐ¸ Ð¿Ð¾ Ð·Ð°Ð¿ÑÐ¾ÑÑ ÐºÐ°ÑÑÐ¸Ð½ÐºÐ° Ð¶Ð¸Ð²Ð¾ÑÐ½ÑÐµ Ð´Ð¸Ðº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-1"/>
            <a:ext cx="3843511" cy="2557683"/>
          </a:xfrm>
          <a:prstGeom prst="rect">
            <a:avLst/>
          </a:prstGeom>
          <a:noFill/>
        </p:spPr>
      </p:pic>
      <p:pic>
        <p:nvPicPr>
          <p:cNvPr id="21506" name="Picture 2" descr="ÐÐ°ÑÑÐ¸Ð½ÐºÐ¸ Ð¿Ð¾ Ð·Ð°Ð¿ÑÐ¾ÑÑ ÐºÐ°ÑÑÐ¸Ð½ÐºÐ° Ð¶Ð¸Ð²Ð¾ÑÐ½ÑÐµ Ð¸ Ð¿ÑÐ¸ÑÑ"/>
          <p:cNvPicPr>
            <a:picLocks noChangeAspect="1" noChangeArrowheads="1"/>
          </p:cNvPicPr>
          <p:nvPr/>
        </p:nvPicPr>
        <p:blipFill>
          <a:blip r:embed="rId3" cstate="print"/>
          <a:srcRect l="28198" t="17214" r="23330" b="11856"/>
          <a:stretch>
            <a:fillRect/>
          </a:stretch>
        </p:blipFill>
        <p:spPr bwMode="auto">
          <a:xfrm>
            <a:off x="251520" y="0"/>
            <a:ext cx="3851921" cy="3744416"/>
          </a:xfrm>
          <a:prstGeom prst="rect">
            <a:avLst/>
          </a:prstGeom>
          <a:noFill/>
        </p:spPr>
      </p:pic>
      <p:pic>
        <p:nvPicPr>
          <p:cNvPr id="21514" name="Picture 10" descr="ÐÐ°ÑÑÐ¸Ð½ÐºÐ¸ Ð¿Ð¾ Ð·Ð°Ð¿ÑÐ¾ÑÑ ÐºÐ°ÑÑÐ¸Ð½ÐºÐ°  Ð´ÑÑÐµÐ»"/>
          <p:cNvPicPr>
            <a:picLocks noChangeAspect="1" noChangeArrowheads="1"/>
          </p:cNvPicPr>
          <p:nvPr/>
        </p:nvPicPr>
        <p:blipFill>
          <a:blip r:embed="rId4" cstate="print"/>
          <a:srcRect l="16879"/>
          <a:stretch>
            <a:fillRect/>
          </a:stretch>
        </p:blipFill>
        <p:spPr bwMode="auto">
          <a:xfrm>
            <a:off x="3635896" y="1700808"/>
            <a:ext cx="2753274" cy="3312368"/>
          </a:xfrm>
          <a:prstGeom prst="rect">
            <a:avLst/>
          </a:prstGeom>
          <a:noFill/>
        </p:spPr>
      </p:pic>
      <p:pic>
        <p:nvPicPr>
          <p:cNvPr id="21516" name="Picture 12" descr="ÐÐ°ÑÑÐ¸Ð½ÐºÐ¸ Ð¿Ð¾ Ð·Ð°Ð¿ÑÐ¾ÑÑ ÐºÐ°ÑÑÐ¸Ð½ÐºÐ° Ð¶Ð¸Ð²Ð¾ÑÐ½ÑÐµ Ð´Ð¸Ðº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3789040"/>
            <a:ext cx="4067945" cy="3068959"/>
          </a:xfrm>
          <a:prstGeom prst="rect">
            <a:avLst/>
          </a:prstGeom>
          <a:noFill/>
        </p:spPr>
      </p:pic>
      <p:pic>
        <p:nvPicPr>
          <p:cNvPr id="21520" name="Picture 16" descr="ÐÐ°ÑÑÐ¸Ð½ÐºÐ¸ Ð¿Ð¾ Ð·Ð°Ð¿ÑÐ¾ÑÑ ÐºÐ°ÑÑÐ¸Ð½ÐºÐ° Ð¿ÑÐ¸ÑÑ Ð´Ð¸ÐºÐ¸Ðµ"/>
          <p:cNvPicPr>
            <a:picLocks noChangeAspect="1" noChangeArrowheads="1"/>
          </p:cNvPicPr>
          <p:nvPr/>
        </p:nvPicPr>
        <p:blipFill>
          <a:blip r:embed="rId6" cstate="print"/>
          <a:srcRect l="14058" r="10154"/>
          <a:stretch>
            <a:fillRect/>
          </a:stretch>
        </p:blipFill>
        <p:spPr bwMode="auto">
          <a:xfrm>
            <a:off x="5364088" y="3539052"/>
            <a:ext cx="3779912" cy="33189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284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18</Words>
  <Application>Microsoft Office PowerPoint</Application>
  <PresentationFormat>Экран (4:3)</PresentationFormat>
  <Paragraphs>6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Подготовила: Задыхайло Галина Ивановна, учитель начальных классов  МБОУ СОШ № 6, г. Урай, ХМАО - Югра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50</cp:revision>
  <dcterms:created xsi:type="dcterms:W3CDTF">2019-09-11T10:27:09Z</dcterms:created>
  <dcterms:modified xsi:type="dcterms:W3CDTF">2022-02-13T06:42:58Z</dcterms:modified>
</cp:coreProperties>
</file>