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9" r:id="rId11"/>
    <p:sldId id="270" r:id="rId12"/>
    <p:sldId id="268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46A107-847C-4ADD-948E-5838A0AB65AF}" type="datetimeFigureOut">
              <a:rPr lang="ru-RU" smtClean="0"/>
              <a:pPr/>
              <a:t>31.03.2021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8ABE8C-6489-4104-B968-B4D97E0786D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46A107-847C-4ADD-948E-5838A0AB65AF}" type="datetimeFigureOut">
              <a:rPr lang="ru-RU" smtClean="0"/>
              <a:pPr/>
              <a:t>31.03.2021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8ABE8C-6489-4104-B968-B4D97E0786D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46A107-847C-4ADD-948E-5838A0AB65AF}" type="datetimeFigureOut">
              <a:rPr lang="ru-RU" smtClean="0"/>
              <a:pPr/>
              <a:t>31.03.2021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8ABE8C-6489-4104-B968-B4D97E0786D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46A107-847C-4ADD-948E-5838A0AB65AF}" type="datetimeFigureOut">
              <a:rPr lang="ru-RU" smtClean="0"/>
              <a:pPr/>
              <a:t>31.03.2021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8ABE8C-6489-4104-B968-B4D97E0786DA}" type="slidenum">
              <a:rPr lang="ru-RU" smtClean="0"/>
              <a:pPr/>
              <a:t>‹#›</a:t>
            </a:fld>
            <a:endParaRPr lang="ru-RU" dirty="0"/>
          </a:p>
        </p:txBody>
      </p:sp>
      <p:pic>
        <p:nvPicPr>
          <p:cNvPr id="7" name="Picture 4" descr="C:\Documents and Settings\Admin\Рабочий стол\Рисунок12.jp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64703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 userDrawn="1"/>
        </p:nvSpPr>
        <p:spPr>
          <a:xfrm>
            <a:off x="7286644" y="6627168"/>
            <a:ext cx="1277914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9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Verdana" pitchFamily="34" charset="0"/>
                <a:ea typeface="Calibri" pitchFamily="34" charset="0"/>
                <a:cs typeface="Times New Roman" pitchFamily="18" charset="0"/>
              </a:rPr>
              <a:t>T</a:t>
            </a:r>
            <a:r>
              <a:rPr kumimoji="0" lang="ru-RU" sz="9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Verdana" pitchFamily="34" charset="0"/>
                <a:ea typeface="Calibri" pitchFamily="34" charset="0"/>
                <a:cs typeface="Times New Roman" pitchFamily="18" charset="0"/>
              </a:rPr>
              <a:t>atyana</a:t>
            </a:r>
            <a:r>
              <a:rPr kumimoji="0" lang="en-US" sz="9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Verdana" pitchFamily="34" charset="0"/>
                <a:ea typeface="Calibri" pitchFamily="34" charset="0"/>
                <a:cs typeface="Times New Roman" pitchFamily="18" charset="0"/>
              </a:rPr>
              <a:t> L</a:t>
            </a:r>
            <a:r>
              <a:rPr kumimoji="0" lang="ru-RU" sz="9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Verdana" pitchFamily="34" charset="0"/>
                <a:ea typeface="Calibri" pitchFamily="34" charset="0"/>
                <a:cs typeface="Times New Roman" pitchFamily="18" charset="0"/>
              </a:rPr>
              <a:t>atesheva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ransition spd="slow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46A107-847C-4ADD-948E-5838A0AB65AF}" type="datetimeFigureOut">
              <a:rPr lang="ru-RU" smtClean="0"/>
              <a:pPr/>
              <a:t>31.03.2021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8ABE8C-6489-4104-B968-B4D97E0786DA}" type="slidenum">
              <a:rPr lang="ru-RU" smtClean="0"/>
              <a:pPr/>
              <a:t>‹#›</a:t>
            </a:fld>
            <a:endParaRPr lang="ru-RU" dirty="0"/>
          </a:p>
        </p:txBody>
      </p:sp>
      <p:pic>
        <p:nvPicPr>
          <p:cNvPr id="10241" name="Picture 1" descr="C:\Documents and Settings\Admin\Рабочий стол\Рисунок13.jp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64703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 userDrawn="1"/>
        </p:nvSpPr>
        <p:spPr>
          <a:xfrm>
            <a:off x="7358082" y="6627168"/>
            <a:ext cx="1277914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9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Verdana" pitchFamily="34" charset="0"/>
                <a:ea typeface="Calibri" pitchFamily="34" charset="0"/>
                <a:cs typeface="Times New Roman" pitchFamily="18" charset="0"/>
              </a:rPr>
              <a:t>T</a:t>
            </a:r>
            <a:r>
              <a:rPr kumimoji="0" lang="ru-RU" sz="9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Verdana" pitchFamily="34" charset="0"/>
                <a:ea typeface="Calibri" pitchFamily="34" charset="0"/>
                <a:cs typeface="Times New Roman" pitchFamily="18" charset="0"/>
              </a:rPr>
              <a:t>atyana</a:t>
            </a:r>
            <a:r>
              <a:rPr kumimoji="0" lang="en-US" sz="9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Verdana" pitchFamily="34" charset="0"/>
                <a:ea typeface="Calibri" pitchFamily="34" charset="0"/>
                <a:cs typeface="Times New Roman" pitchFamily="18" charset="0"/>
              </a:rPr>
              <a:t> L</a:t>
            </a:r>
            <a:r>
              <a:rPr kumimoji="0" lang="ru-RU" sz="9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Verdana" pitchFamily="34" charset="0"/>
                <a:ea typeface="Calibri" pitchFamily="34" charset="0"/>
                <a:cs typeface="Times New Roman" pitchFamily="18" charset="0"/>
              </a:rPr>
              <a:t>atesheva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ransition spd="slow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46A107-847C-4ADD-948E-5838A0AB65AF}" type="datetimeFigureOut">
              <a:rPr lang="ru-RU" smtClean="0"/>
              <a:pPr/>
              <a:t>31.03.2021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8ABE8C-6489-4104-B968-B4D97E0786D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46A107-847C-4ADD-948E-5838A0AB65AF}" type="datetimeFigureOut">
              <a:rPr lang="ru-RU" smtClean="0"/>
              <a:pPr/>
              <a:t>31.03.2021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8ABE8C-6489-4104-B968-B4D97E0786D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46A107-847C-4ADD-948E-5838A0AB65AF}" type="datetimeFigureOut">
              <a:rPr lang="ru-RU" smtClean="0"/>
              <a:pPr/>
              <a:t>31.03.2021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8ABE8C-6489-4104-B968-B4D97E0786D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46A107-847C-4ADD-948E-5838A0AB65AF}" type="datetimeFigureOut">
              <a:rPr lang="ru-RU" smtClean="0"/>
              <a:pPr/>
              <a:t>31.03.2021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8ABE8C-6489-4104-B968-B4D97E0786D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46A107-847C-4ADD-948E-5838A0AB65AF}" type="datetimeFigureOut">
              <a:rPr lang="ru-RU" smtClean="0"/>
              <a:pPr/>
              <a:t>31.03.2021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8ABE8C-6489-4104-B968-B4D97E0786D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46A107-847C-4ADD-948E-5838A0AB65AF}" type="datetimeFigureOut">
              <a:rPr lang="ru-RU" smtClean="0"/>
              <a:pPr/>
              <a:t>31.03.2021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8ABE8C-6489-4104-B968-B4D97E0786D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46A107-847C-4ADD-948E-5838A0AB65AF}" type="datetimeFigureOut">
              <a:rPr lang="ru-RU" smtClean="0"/>
              <a:pPr/>
              <a:t>31.03.2021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8ABE8C-6489-4104-B968-B4D97E0786DA}" type="slidenum">
              <a:rPr lang="ru-RU" smtClean="0"/>
              <a:pPr/>
              <a:t>‹#›</a:t>
            </a:fld>
            <a:endParaRPr lang="ru-RU" dirty="0"/>
          </a:p>
        </p:txBody>
      </p:sp>
      <p:pic>
        <p:nvPicPr>
          <p:cNvPr id="7" name="Picture 2" descr="C:\Documents and Settings\Admin\Рабочий стол\Рисунок11.jpg"/>
          <p:cNvPicPr>
            <a:picLocks noChangeAspect="1" noChangeArrowheads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3313" name="Rectangle 1"/>
          <p:cNvSpPr>
            <a:spLocks noChangeArrowheads="1"/>
          </p:cNvSpPr>
          <p:nvPr userDrawn="1"/>
        </p:nvSpPr>
        <p:spPr bwMode="auto">
          <a:xfrm>
            <a:off x="7643834" y="6627168"/>
            <a:ext cx="1500166" cy="230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9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Verdana" pitchFamily="34" charset="0"/>
                <a:ea typeface="Calibri" pitchFamily="34" charset="0"/>
                <a:cs typeface="Times New Roman" pitchFamily="18" charset="0"/>
              </a:rPr>
              <a:t>T</a:t>
            </a:r>
            <a:r>
              <a:rPr kumimoji="0" lang="ru-RU" sz="9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Verdana" pitchFamily="34" charset="0"/>
                <a:ea typeface="Calibri" pitchFamily="34" charset="0"/>
                <a:cs typeface="Times New Roman" pitchFamily="18" charset="0"/>
              </a:rPr>
              <a:t>atyana</a:t>
            </a:r>
            <a:r>
              <a:rPr kumimoji="0" lang="en-US" sz="9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Verdana" pitchFamily="34" charset="0"/>
                <a:ea typeface="Calibri" pitchFamily="34" charset="0"/>
                <a:cs typeface="Times New Roman" pitchFamily="18" charset="0"/>
              </a:rPr>
              <a:t> L</a:t>
            </a:r>
            <a:r>
              <a:rPr kumimoji="0" lang="ru-RU" sz="9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Verdana" pitchFamily="34" charset="0"/>
                <a:ea typeface="Calibri" pitchFamily="34" charset="0"/>
                <a:cs typeface="Times New Roman" pitchFamily="18" charset="0"/>
              </a:rPr>
              <a:t>atesheva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wip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Admin\Мои документы\7866430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29519" y="285728"/>
            <a:ext cx="1387467" cy="1357322"/>
          </a:xfrm>
          <a:prstGeom prst="rect">
            <a:avLst/>
          </a:prstGeom>
          <a:noFill/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8424" y="1677508"/>
            <a:ext cx="4168750" cy="38807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836712"/>
            <a:ext cx="5263706" cy="52894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9586582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857403"/>
          </a:xfrm>
        </p:spPr>
        <p:txBody>
          <a:bodyPr/>
          <a:lstStyle/>
          <a:p>
            <a:pPr marL="514350" indent="-514350">
              <a:buAutoNum type="arabicPeriod"/>
            </a:pPr>
            <a:r>
              <a:rPr lang="ru-RU" sz="4000" dirty="0" smtClean="0"/>
              <a:t>На </a:t>
            </a:r>
            <a:r>
              <a:rPr lang="ru-RU" sz="4000" dirty="0" smtClean="0"/>
              <a:t>уроке мне понравилось………</a:t>
            </a:r>
          </a:p>
          <a:p>
            <a:pPr marL="514350" indent="-514350">
              <a:buAutoNum type="arabicPeriod"/>
            </a:pPr>
            <a:r>
              <a:rPr lang="ru-RU" sz="4000" dirty="0" smtClean="0"/>
              <a:t>Сегодня на уроке я узнала……..</a:t>
            </a:r>
          </a:p>
          <a:p>
            <a:pPr marL="514350" indent="-514350">
              <a:buAutoNum type="arabicPeriod"/>
            </a:pPr>
            <a:r>
              <a:rPr lang="ru-RU" sz="4000" dirty="0" smtClean="0"/>
              <a:t>На этом уроке я бы похвалила…….</a:t>
            </a:r>
          </a:p>
          <a:p>
            <a:pPr marL="514350" indent="-514350">
              <a:buAutoNum type="arabicPeriod"/>
            </a:pPr>
            <a:endParaRPr lang="ru-RU" sz="4000" dirty="0" smtClean="0"/>
          </a:p>
          <a:p>
            <a:pPr marL="514350" indent="-514350">
              <a:buAutoNum type="arabicPeriod"/>
            </a:pPr>
            <a:endParaRPr lang="ru-RU" dirty="0" smtClean="0"/>
          </a:p>
          <a:p>
            <a:pPr marL="514350" indent="-514350">
              <a:buAutoNum type="arabicPeriod"/>
            </a:pPr>
            <a:endParaRPr lang="ru-RU" dirty="0" smtClean="0"/>
          </a:p>
          <a:p>
            <a:pPr marL="514350" indent="-514350">
              <a:buAutoNum type="arabicPeriod"/>
            </a:pP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5085184"/>
            <a:ext cx="1658937" cy="1249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5827709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/>
              <a:t> </a:t>
            </a:r>
            <a:endParaRPr lang="ru-RU" dirty="0"/>
          </a:p>
          <a:p>
            <a:pPr marL="0" indent="0" algn="ctr">
              <a:buNone/>
            </a:pPr>
            <a:r>
              <a:rPr lang="ru-RU" i="1" dirty="0"/>
              <a:t> </a:t>
            </a:r>
            <a:endParaRPr lang="ru-RU" dirty="0"/>
          </a:p>
          <a:p>
            <a:endParaRPr lang="ru-RU" dirty="0"/>
          </a:p>
          <a:p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1124744"/>
            <a:ext cx="4745509" cy="45365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8550374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92696"/>
            <a:ext cx="8229600" cy="543346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 rot="417330">
            <a:off x="675563" y="1347201"/>
            <a:ext cx="3848137" cy="6300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bg1"/>
                </a:solidFill>
              </a:rPr>
              <a:t>ООО – технология</a:t>
            </a:r>
            <a:endParaRPr lang="ru-RU" sz="3200" dirty="0">
              <a:solidFill>
                <a:schemeClr val="bg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 rot="239190">
            <a:off x="675563" y="2492897"/>
            <a:ext cx="4472501" cy="9361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ААА - технология</a:t>
            </a:r>
            <a:endParaRPr lang="ru-RU" sz="4000" dirty="0"/>
          </a:p>
        </p:txBody>
      </p:sp>
      <p:sp>
        <p:nvSpPr>
          <p:cNvPr id="5" name="Прямоугольник 4"/>
          <p:cNvSpPr/>
          <p:nvPr/>
        </p:nvSpPr>
        <p:spPr>
          <a:xfrm rot="894025">
            <a:off x="2483768" y="4437112"/>
            <a:ext cx="3937866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ОГО-технология</a:t>
            </a:r>
            <a:endParaRPr lang="ru-RU" sz="40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580112" y="2276872"/>
            <a:ext cx="2808312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УУУ-технология</a:t>
            </a:r>
            <a:endParaRPr lang="ru-RU" sz="2800" dirty="0"/>
          </a:p>
        </p:txBody>
      </p:sp>
      <p:sp>
        <p:nvSpPr>
          <p:cNvPr id="7" name="Прямоугольник 6"/>
          <p:cNvSpPr/>
          <p:nvPr/>
        </p:nvSpPr>
        <p:spPr>
          <a:xfrm rot="834039">
            <a:off x="6300192" y="3789040"/>
            <a:ext cx="2232248" cy="7920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БА-технология</a:t>
            </a:r>
            <a:endParaRPr lang="ru-RU" sz="2400" dirty="0"/>
          </a:p>
        </p:txBody>
      </p:sp>
      <p:sp>
        <p:nvSpPr>
          <p:cNvPr id="8" name="Прямоугольник 7"/>
          <p:cNvSpPr/>
          <p:nvPr/>
        </p:nvSpPr>
        <p:spPr>
          <a:xfrm rot="610704">
            <a:off x="482974" y="5518606"/>
            <a:ext cx="3162236" cy="8586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УЖАС - технология</a:t>
            </a:r>
            <a:endParaRPr lang="ru-RU" sz="24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5720415" y="692696"/>
            <a:ext cx="3028050" cy="90912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ЭХ-технология</a:t>
            </a:r>
            <a:endParaRPr lang="ru-RU" sz="2400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940966"/>
          </a:xfrm>
        </p:spPr>
        <p:txBody>
          <a:bodyPr>
            <a:normAutofit/>
          </a:bodyPr>
          <a:lstStyle/>
          <a:p>
            <a:pPr algn="l"/>
            <a:r>
              <a:rPr lang="ru-RU" sz="2800" dirty="0" smtClean="0"/>
              <a:t>Урок Технологии</a:t>
            </a:r>
            <a:endParaRPr lang="ru-RU" sz="2800" dirty="0"/>
          </a:p>
        </p:txBody>
      </p:sp>
      <p:pic>
        <p:nvPicPr>
          <p:cNvPr id="1026" name="Picture 2" descr="C:\Users\User\Desktop\a928dee928f137f267f1a4f1b1d2415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528465"/>
            <a:ext cx="2160240" cy="288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User\Desktop\CH632EWKS200_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3139066"/>
            <a:ext cx="2304256" cy="2952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User\Desktop\orig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9599" y="1932702"/>
            <a:ext cx="1636192" cy="24127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9062178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96752"/>
            <a:ext cx="8229600" cy="4536504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Тема</a:t>
            </a:r>
            <a:r>
              <a:rPr lang="ru-RU" dirty="0"/>
              <a:t>: Конструирование прямой юбки с помощью компьютерной </a:t>
            </a:r>
            <a:r>
              <a:rPr lang="ru-RU" dirty="0" smtClean="0"/>
              <a:t>программы. 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Цель: </a:t>
            </a:r>
            <a:r>
              <a:rPr lang="ru-RU" dirty="0" smtClean="0"/>
              <a:t>Овладеть навыками  конструирования </a:t>
            </a:r>
            <a:r>
              <a:rPr lang="ru-RU" smtClean="0"/>
              <a:t>прямой  юбки </a:t>
            </a:r>
            <a:r>
              <a:rPr lang="ru-RU" dirty="0"/>
              <a:t>с помощью компьютерной программы. </a:t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0866683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10669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971600" y="836712"/>
            <a:ext cx="2808312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Конструктор</a:t>
            </a:r>
            <a:endParaRPr lang="ru-RU" sz="36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796136" y="980728"/>
            <a:ext cx="1656184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Швея</a:t>
            </a:r>
            <a:endParaRPr lang="ru-RU" sz="28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331640" y="2348880"/>
            <a:ext cx="2808312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Портной</a:t>
            </a:r>
            <a:endParaRPr lang="ru-RU" sz="36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5796136" y="2806080"/>
            <a:ext cx="252028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Модельер</a:t>
            </a:r>
            <a:endParaRPr lang="ru-RU" sz="36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193798" y="4005064"/>
            <a:ext cx="2592288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Закройщик</a:t>
            </a:r>
            <a:endParaRPr lang="ru-RU" sz="36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971600" y="5373216"/>
            <a:ext cx="2520280" cy="86409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Технолог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87625157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977553"/>
            <a:ext cx="3749365" cy="24386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2376487"/>
            <a:ext cx="2859087" cy="2103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4149080"/>
            <a:ext cx="3444875" cy="2036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1961349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Алгоритм действий.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/>
              <a:t>1.	Снять  необходимые мерки, данные занести в программу</a:t>
            </a:r>
          </a:p>
          <a:p>
            <a:r>
              <a:rPr lang="ru-RU" dirty="0"/>
              <a:t>2.	Построить юбку, с помощью программы</a:t>
            </a:r>
          </a:p>
          <a:p>
            <a:r>
              <a:rPr lang="ru-RU" dirty="0"/>
              <a:t>3.	Распечатать готовую выкройку.</a:t>
            </a:r>
          </a:p>
          <a:p>
            <a:r>
              <a:rPr lang="ru-RU" dirty="0"/>
              <a:t>4.	Склеить готовую выкройку.</a:t>
            </a:r>
          </a:p>
          <a:p>
            <a:r>
              <a:rPr lang="ru-RU" dirty="0"/>
              <a:t>5.	Разрезать детали  юбки.</a:t>
            </a:r>
          </a:p>
          <a:p>
            <a:r>
              <a:rPr lang="ru-RU" dirty="0"/>
              <a:t>6.	</a:t>
            </a:r>
            <a:r>
              <a:rPr lang="ru-RU" dirty="0" smtClean="0"/>
              <a:t>Подписать </a:t>
            </a:r>
            <a:r>
              <a:rPr lang="ru-RU" dirty="0"/>
              <a:t>детали кроя </a:t>
            </a:r>
            <a:r>
              <a:rPr lang="ru-RU" dirty="0" smtClean="0"/>
              <a:t>юбки</a:t>
            </a:r>
          </a:p>
          <a:p>
            <a:r>
              <a:rPr lang="ru-RU" dirty="0" smtClean="0"/>
              <a:t>7.    Подписать </a:t>
            </a:r>
            <a:r>
              <a:rPr lang="ru-RU" dirty="0"/>
              <a:t>срезы юбки</a:t>
            </a:r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2899778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User\Desktop\img4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764704"/>
            <a:ext cx="6912768" cy="4320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User\Desktop\img_user_file_553670316c45e_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4869160"/>
            <a:ext cx="1656184" cy="12526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4962585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268761"/>
            <a:ext cx="6912768" cy="44721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5413927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460</TotalTime>
  <Words>45</Words>
  <Application>Microsoft Office PowerPoint</Application>
  <PresentationFormat>Экран (4:3)</PresentationFormat>
  <Paragraphs>31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Презентация PowerPoint</vt:lpstr>
      <vt:lpstr>Презентация PowerPoint</vt:lpstr>
      <vt:lpstr>Урок Технологии</vt:lpstr>
      <vt:lpstr>  Тема: Конструирование прямой юбки с помощью компьютерной программы.   Цель: Овладеть навыками  конструирования прямой  юбки с помощью компьютерной программы.   </vt:lpstr>
      <vt:lpstr>Презентация PowerPoint</vt:lpstr>
      <vt:lpstr>Презентация PowerPoint</vt:lpstr>
      <vt:lpstr>Алгоритм действий.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Танюша</dc:creator>
  <cp:lastModifiedBy>User</cp:lastModifiedBy>
  <cp:revision>35</cp:revision>
  <dcterms:created xsi:type="dcterms:W3CDTF">2015-07-25T19:02:50Z</dcterms:created>
  <dcterms:modified xsi:type="dcterms:W3CDTF">2021-03-31T18:52:02Z</dcterms:modified>
</cp:coreProperties>
</file>