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0"/>
  </p:notesMasterIdLst>
  <p:sldIdLst>
    <p:sldId id="264" r:id="rId2"/>
    <p:sldId id="266" r:id="rId3"/>
    <p:sldId id="256" r:id="rId4"/>
    <p:sldId id="261" r:id="rId5"/>
    <p:sldId id="267" r:id="rId6"/>
    <p:sldId id="268" r:id="rId7"/>
    <p:sldId id="270" r:id="rId8"/>
    <p:sldId id="258" r:id="rId9"/>
    <p:sldId id="259" r:id="rId10"/>
    <p:sldId id="260" r:id="rId11"/>
    <p:sldId id="262" r:id="rId12"/>
    <p:sldId id="263" r:id="rId13"/>
    <p:sldId id="271" r:id="rId14"/>
    <p:sldId id="272" r:id="rId15"/>
    <p:sldId id="273" r:id="rId16"/>
    <p:sldId id="274" r:id="rId17"/>
    <p:sldId id="269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D05E"/>
    <a:srgbClr val="F872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0A465E-7002-4E1D-BE9E-EA40977886E0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B03BBA-A854-4A04-8C75-7C029DCBDD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7285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B03BBA-A854-4A04-8C75-7C029DCBDD19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451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3D7E2-E12D-4989-BF29-6460F2EB76C6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3BB57-9B9E-457B-98E4-099E0F30654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3D7E2-E12D-4989-BF29-6460F2EB76C6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3BB57-9B9E-457B-98E4-099E0F3065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3D7E2-E12D-4989-BF29-6460F2EB76C6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3BB57-9B9E-457B-98E4-099E0F3065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3D7E2-E12D-4989-BF29-6460F2EB76C6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3BB57-9B9E-457B-98E4-099E0F30654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3D7E2-E12D-4989-BF29-6460F2EB76C6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3BB57-9B9E-457B-98E4-099E0F3065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3D7E2-E12D-4989-BF29-6460F2EB76C6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3BB57-9B9E-457B-98E4-099E0F30654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3D7E2-E12D-4989-BF29-6460F2EB76C6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3BB57-9B9E-457B-98E4-099E0F30654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3D7E2-E12D-4989-BF29-6460F2EB76C6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3BB57-9B9E-457B-98E4-099E0F3065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3D7E2-E12D-4989-BF29-6460F2EB76C6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3BB57-9B9E-457B-98E4-099E0F3065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3D7E2-E12D-4989-BF29-6460F2EB76C6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3BB57-9B9E-457B-98E4-099E0F3065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3D7E2-E12D-4989-BF29-6460F2EB76C6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3BB57-9B9E-457B-98E4-099E0F30654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BD3D7E2-E12D-4989-BF29-6460F2EB76C6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703BB57-9B9E-457B-98E4-099E0F30654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4116"/>
            <a:ext cx="9144000" cy="7557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974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360" y="764704"/>
            <a:ext cx="7885390" cy="52648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4964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38" y="340298"/>
            <a:ext cx="4124651" cy="26320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372373"/>
            <a:ext cx="4211961" cy="28079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768" y="3526618"/>
            <a:ext cx="4270529" cy="28356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80" y="3501008"/>
            <a:ext cx="4035042" cy="26916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989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2736"/>
            <a:ext cx="8064896" cy="10385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905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718" y="174648"/>
            <a:ext cx="3312368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4664"/>
            <a:ext cx="4310844" cy="2873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284" y="3573016"/>
            <a:ext cx="2996952" cy="2996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6" descr="https://mytopkid.ru/wp-content/uploads/2018/09/FT-23003.15-OL21O.01_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555" y="3311983"/>
            <a:ext cx="3370206" cy="3370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789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930" y="399061"/>
            <a:ext cx="5541406" cy="555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699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0"/>
            <a:ext cx="3226115" cy="25156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24072"/>
            <a:ext cx="3594312" cy="2396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656" y="3501008"/>
            <a:ext cx="4086672" cy="30650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307" y="2932876"/>
            <a:ext cx="2974352" cy="2974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474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3" r="-3173" b="-5937"/>
          <a:stretch/>
        </p:blipFill>
        <p:spPr bwMode="auto">
          <a:xfrm>
            <a:off x="2267744" y="471948"/>
            <a:ext cx="5112568" cy="10364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9313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конечная звезда 1"/>
          <p:cNvSpPr/>
          <p:nvPr/>
        </p:nvSpPr>
        <p:spPr>
          <a:xfrm rot="1553597">
            <a:off x="1136672" y="351853"/>
            <a:ext cx="7880391" cy="520589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9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04664"/>
            <a:ext cx="76328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«Ребята, вы молодцы! Вы смогли расколдовать все игры! Теперь вы можете приходить играть в страну Правильной речи, когда захотите! И всегда помните, что в нашей стране нужно соблюдать правила жителей страны  – четко говорить, не выкрикивать, когда говорит другой. </a:t>
            </a:r>
            <a:endParaRPr lang="ru-RU" sz="2400" dirty="0" smtClean="0"/>
          </a:p>
          <a:p>
            <a:r>
              <a:rPr lang="ru-RU" sz="2400" dirty="0" smtClean="0"/>
              <a:t>До </a:t>
            </a:r>
            <a:r>
              <a:rPr lang="ru-RU" sz="2400" dirty="0"/>
              <a:t>новых встреч</a:t>
            </a:r>
            <a:r>
              <a:rPr lang="ru-RU" sz="2400" dirty="0" smtClean="0"/>
              <a:t>».</a:t>
            </a:r>
          </a:p>
          <a:p>
            <a:pPr algn="r"/>
            <a:r>
              <a:rPr lang="ru-RU" sz="2400" dirty="0" smtClean="0"/>
              <a:t>Фея страны Правильной речи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2582" y="2924944"/>
            <a:ext cx="4572000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75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конечная звезда 1"/>
          <p:cNvSpPr/>
          <p:nvPr/>
        </p:nvSpPr>
        <p:spPr>
          <a:xfrm rot="1037380">
            <a:off x="1405216" y="352769"/>
            <a:ext cx="7189617" cy="6003507"/>
          </a:xfrm>
          <a:prstGeom prst="star5">
            <a:avLst>
              <a:gd name="adj" fmla="val 16628"/>
              <a:gd name="hf" fmla="val 105146"/>
              <a:gd name="vf" fmla="val 11055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45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7" t="-8622" r="5622" b="229"/>
          <a:stretch/>
        </p:blipFill>
        <p:spPr bwMode="auto">
          <a:xfrm>
            <a:off x="467544" y="3854"/>
            <a:ext cx="8280920" cy="62222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277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7740"/>
            <a:ext cx="8748464" cy="578178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681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конечная звезда 1"/>
          <p:cNvSpPr/>
          <p:nvPr/>
        </p:nvSpPr>
        <p:spPr>
          <a:xfrm rot="1257344">
            <a:off x="827584" y="764704"/>
            <a:ext cx="7488832" cy="5400600"/>
          </a:xfrm>
          <a:prstGeom prst="star5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82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конечная звезда 1"/>
          <p:cNvSpPr/>
          <p:nvPr/>
        </p:nvSpPr>
        <p:spPr>
          <a:xfrm>
            <a:off x="3563888" y="2852936"/>
            <a:ext cx="45719" cy="45719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5-конечная звезда 2"/>
          <p:cNvSpPr/>
          <p:nvPr/>
        </p:nvSpPr>
        <p:spPr>
          <a:xfrm rot="2437168">
            <a:off x="807082" y="55386"/>
            <a:ext cx="7488832" cy="5459449"/>
          </a:xfrm>
          <a:prstGeom prst="star5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68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22" y="267999"/>
            <a:ext cx="4424024" cy="29382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620" y="255443"/>
            <a:ext cx="4096023" cy="27296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7" y="3593840"/>
            <a:ext cx="4576534" cy="28946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4960" y="3356992"/>
            <a:ext cx="4261683" cy="28411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800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451195" cy="56319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518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332656"/>
            <a:ext cx="4101915" cy="27243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306169"/>
            <a:ext cx="4019683" cy="26509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01008"/>
            <a:ext cx="4134335" cy="27562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45024"/>
            <a:ext cx="4128137" cy="27562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173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667</TotalTime>
  <Words>59</Words>
  <Application>Microsoft Office PowerPoint</Application>
  <PresentationFormat>Экран (4:3)</PresentationFormat>
  <Paragraphs>4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24</cp:revision>
  <dcterms:created xsi:type="dcterms:W3CDTF">2019-04-15T16:19:55Z</dcterms:created>
  <dcterms:modified xsi:type="dcterms:W3CDTF">2019-04-26T05:36:59Z</dcterms:modified>
</cp:coreProperties>
</file>