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6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857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329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755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A23D56D-39F1-48D4-A114-FDDC5CD9F1E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4D9C84-C541-49B5-8377-6ABB9C868F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57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27146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white"/>
                </a:solidFill>
              </a:rPr>
              <a:pPr/>
              <a:t>28.01.2015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264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white"/>
                </a:solidFill>
              </a:rPr>
              <a:pPr/>
              <a:t>28.01.2015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16323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682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white"/>
                </a:solidFill>
              </a:rPr>
              <a:pPr/>
              <a:t>28.01.2015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999537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4647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544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194369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23D56D-39F1-48D4-A114-FDDC5CD9F1E9}" type="datetimeFigureOut">
              <a:rPr lang="ru-RU" smtClean="0">
                <a:solidFill>
                  <a:prstClr val="white"/>
                </a:solidFill>
              </a:rPr>
              <a:pPr/>
              <a:t>28.01.2015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4D9C84-C541-49B5-8377-6ABB9C868FB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961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4320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22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white"/>
                </a:solidFill>
              </a:rPr>
              <a:pPr/>
              <a:t>28.01.2015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3312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white"/>
                </a:solidFill>
              </a:rPr>
              <a:pPr/>
              <a:t>28.01.2015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92122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9010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white"/>
                </a:solidFill>
              </a:rPr>
              <a:pPr/>
              <a:t>28.01.2015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526385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95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8526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23D56D-39F1-48D4-A114-FDDC5CD9F1E9}" type="datetimeFigureOut">
              <a:rPr lang="ru-RU" smtClean="0">
                <a:solidFill>
                  <a:prstClr val="white"/>
                </a:solidFill>
              </a:rPr>
              <a:pPr/>
              <a:t>28.01.2015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4D9C84-C541-49B5-8377-6ABB9C868FB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897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27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A23D56D-39F1-48D4-A114-FDDC5CD9F1E9}" type="datetimeFigureOut">
              <a:rPr lang="ru-RU" smtClean="0">
                <a:solidFill>
                  <a:prstClr val="black"/>
                </a:solidFill>
              </a:rPr>
              <a:pPr/>
              <a:t>28.01.2015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94D9C84-C541-49B5-8377-6ABB9C868FB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72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700808"/>
            <a:ext cx="8424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«Атмосфера –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это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воздушная оболочка Земли,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а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воздух – это прозрачная смесь газов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,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не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имеющая ни цвета,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ни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запаха, ни веса».</a:t>
            </a:r>
          </a:p>
        </p:txBody>
      </p:sp>
    </p:spTree>
    <p:extLst>
      <p:ext uri="{BB962C8B-B14F-4D97-AF65-F5344CB8AC3E}">
        <p14:creationId xmlns:p14="http://schemas.microsoft.com/office/powerpoint/2010/main" val="66759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404664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rgbClr val="2DA2BF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2DA2BF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2DA2BF">
                        <a:shade val="65000"/>
                        <a:satMod val="130000"/>
                      </a:srgbClr>
                    </a:gs>
                    <a:gs pos="92000">
                      <a:srgbClr val="2DA2BF">
                        <a:shade val="50000"/>
                        <a:satMod val="120000"/>
                      </a:srgbClr>
                    </a:gs>
                    <a:gs pos="100000">
                      <a:srgbClr val="2DA2BF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rgbClr val="2DA2BF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2DA2BF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2DA2BF">
                        <a:shade val="65000"/>
                        <a:satMod val="130000"/>
                      </a:srgbClr>
                    </a:gs>
                    <a:gs pos="92000">
                      <a:srgbClr val="2DA2BF">
                        <a:shade val="50000"/>
                        <a:satMod val="120000"/>
                      </a:srgbClr>
                    </a:gs>
                    <a:gs pos="100000">
                      <a:srgbClr val="2DA2BF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за УРОК</a:t>
            </a:r>
            <a:endParaRPr lang="ru-RU" sz="7200" b="1" cap="all" dirty="0">
              <a:ln w="0"/>
              <a:gradFill flip="none">
                <a:gsLst>
                  <a:gs pos="0">
                    <a:srgbClr val="2DA2BF">
                      <a:tint val="75000"/>
                      <a:shade val="75000"/>
                      <a:satMod val="170000"/>
                    </a:srgbClr>
                  </a:gs>
                  <a:gs pos="49000">
                    <a:srgbClr val="2DA2BF">
                      <a:tint val="88000"/>
                      <a:shade val="65000"/>
                      <a:satMod val="172000"/>
                    </a:srgbClr>
                  </a:gs>
                  <a:gs pos="50000">
                    <a:srgbClr val="2DA2BF">
                      <a:shade val="65000"/>
                      <a:satMod val="130000"/>
                    </a:srgbClr>
                  </a:gs>
                  <a:gs pos="92000">
                    <a:srgbClr val="2DA2BF">
                      <a:shade val="50000"/>
                      <a:satMod val="120000"/>
                    </a:srgbClr>
                  </a:gs>
                  <a:gs pos="100000">
                    <a:srgbClr val="2DA2BF">
                      <a:shade val="48000"/>
                      <a:satMod val="120000"/>
                    </a:srgb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746" name="Picture 2" descr="http://s.pikabu.ru/post_img/2013/07/18/7/1374141389_211140211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780928"/>
            <a:ext cx="4057650" cy="2286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2423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628800"/>
            <a:ext cx="871296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«В стеклянную трубочку можно набрать воду, </a:t>
            </a:r>
            <a:endParaRPr lang="ru-RU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если </a:t>
            </a: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один конец закрыть».</a:t>
            </a:r>
          </a:p>
        </p:txBody>
      </p:sp>
    </p:spTree>
    <p:extLst>
      <p:ext uri="{BB962C8B-B14F-4D97-AF65-F5344CB8AC3E}">
        <p14:creationId xmlns:p14="http://schemas.microsoft.com/office/powerpoint/2010/main" val="169585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340768"/>
            <a:ext cx="720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«Атмосферное давление на высоте 20 км можно рассчитать по формуле: </a:t>
            </a:r>
            <a:r>
              <a:rPr lang="en-US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p</a:t>
            </a: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r>
              <a:rPr lang="el-GR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ρ</a:t>
            </a: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g</a:t>
            </a: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h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».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7773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1268760"/>
            <a:ext cx="720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«ЕСЛИ ОТКАЧАТЬ НАСОСОМ ВОЗДУХ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ИЗ ЖЕСТЯНОЙ БАНКИ,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 ОНА СПЛЮЩИВАЕТСЯ».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1772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844824"/>
            <a:ext cx="79928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«Действие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медицинского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шприца можно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объяснить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с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помощью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атмосферного давления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13879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268760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«Мы живем </a:t>
            </a:r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на 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дне огромного воздушного океана. Поднимаясь вверх, </a:t>
            </a:r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мы 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испытываем все большее его давление».</a:t>
            </a:r>
          </a:p>
        </p:txBody>
      </p:sp>
    </p:spTree>
    <p:extLst>
      <p:ext uri="{BB962C8B-B14F-4D97-AF65-F5344CB8AC3E}">
        <p14:creationId xmlns:p14="http://schemas.microsoft.com/office/powerpoint/2010/main" val="264140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Последний урок Костя\Дыхание анимация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96752"/>
            <a:ext cx="5238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78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Как человек пьет?</a:t>
            </a:r>
            <a:endParaRPr lang="ru-RU" sz="4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586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1196752"/>
            <a:ext cx="55446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Я знал…</a:t>
            </a:r>
          </a:p>
          <a:p>
            <a:pPr marL="457200" indent="-457200">
              <a:buFontTx/>
              <a:buAutoNum type="arabicPeriod"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2. Я узнал…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3. Было интересно…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4. Было трудно…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5. Я понял, что…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6. Меня удивило…</a:t>
            </a:r>
          </a:p>
          <a:p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35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138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Открытая</vt:lpstr>
      <vt:lpstr>1_Открытая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человек пьет?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10</cp:revision>
  <dcterms:created xsi:type="dcterms:W3CDTF">2015-01-25T09:59:14Z</dcterms:created>
  <dcterms:modified xsi:type="dcterms:W3CDTF">2015-01-28T06:37:40Z</dcterms:modified>
</cp:coreProperties>
</file>