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64" d="100"/>
          <a:sy n="164" d="100"/>
        </p:scale>
        <p:origin x="-20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3751-0898-4488-A80C-FD01E6731486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E6A4C-FF58-4715-930A-AB2334167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FE0A4-2FE8-4B20-B15D-18DF807EA9B9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66112-02FD-4765-A10D-7F33596B4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28627-F0FF-42D6-9002-B4B86C5FE8D4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972CD-B401-4727-ADA5-D25F767B8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6BF6A-0DA4-4E87-93A1-BD45E6831821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3F7B-8E70-46A5-9AA7-5F0409AE2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28CA9-EF05-4D81-9997-CF0922A82EA4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2C60-C164-4B16-A948-37BAC73E0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50A85-0BF1-42A0-8978-9ECC56BBE351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34635-8205-401F-909B-04B38F61E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36F9-B2E9-41D3-ACE8-929E128846F0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B4D3B-1381-4B80-85BD-349D8A731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33012-6D89-4FB3-B6F3-1ABB61471767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7BA5-7FD1-4B4E-BFD1-7EF8B7000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77B0A-CFFC-4088-9D3E-21846A2A939D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8EE48-53FA-4CE6-8FCE-CB49E8081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CA1C5-59D2-4764-8BC0-3A6F460BF1A9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9C1C6-2793-43DA-BF70-B9EF408DC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277AE-9FDA-49E0-8242-D86479CE77D4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71177-5B9A-4EE4-93AC-67C77A039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759728-2E63-46E6-B556-0A2639256FDE}" type="datetimeFigureOut">
              <a:rPr lang="ru-RU"/>
              <a:pPr>
                <a:defRPr/>
              </a:pPr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C0DDC-4D47-4DC5-B881-836AFE638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Рак молочной железы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1138" y="3935413"/>
            <a:ext cx="9144000" cy="94615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Разработчик: ассистент кафедры онкологии </a:t>
            </a:r>
          </a:p>
          <a:p>
            <a:pPr eaLnBrk="1" hangingPunct="1"/>
            <a:r>
              <a:rPr lang="ru-RU" smtClean="0">
                <a:latin typeface="Arial" charset="0"/>
              </a:rPr>
              <a:t>Чураков Иван Валерьевич</a:t>
            </a:r>
            <a:endParaRPr lang="ru-RU" smtClean="0"/>
          </a:p>
        </p:txBody>
      </p:sp>
      <p:pic>
        <p:nvPicPr>
          <p:cNvPr id="13315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01225" y="296863"/>
            <a:ext cx="2182813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Кого учим?</a:t>
            </a: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Целевая аудитория курса – Студенты медицинских вузов, обучающихся по профилям «Лечебное дело», «Педиатрия», «Стоматология»</a:t>
            </a:r>
          </a:p>
        </p:txBody>
      </p:sp>
      <p:pic>
        <p:nvPicPr>
          <p:cNvPr id="14339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Чему учим?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223838" y="1825625"/>
            <a:ext cx="9882187" cy="4351338"/>
          </a:xfrm>
        </p:spPr>
        <p:txBody>
          <a:bodyPr/>
          <a:lstStyle/>
          <a:p>
            <a:pPr eaLnBrk="1" hangingPunct="1"/>
            <a:r>
              <a:rPr lang="ru-RU" smtClean="0"/>
              <a:t>Образовательные результаты курса: </a:t>
            </a:r>
          </a:p>
          <a:p>
            <a:pPr eaLnBrk="1" hangingPunct="1"/>
            <a:r>
              <a:rPr lang="ru-RU" smtClean="0"/>
              <a:t>По результатам прохождения МООК у обучающегося будет сформировано представление о:</a:t>
            </a:r>
          </a:p>
          <a:p>
            <a:pPr eaLnBrk="1" hangingPunct="1"/>
            <a:r>
              <a:rPr lang="ru-RU" smtClean="0"/>
              <a:t>Факторах риска и группах повышенного риска,</a:t>
            </a:r>
          </a:p>
          <a:p>
            <a:pPr eaLnBrk="1" hangingPunct="1"/>
            <a:r>
              <a:rPr lang="ru-RU" smtClean="0"/>
              <a:t>Диагностическом алгоритме и методиках самообследования и пальпации молочных желез,</a:t>
            </a:r>
          </a:p>
          <a:p>
            <a:pPr eaLnBrk="1" hangingPunct="1"/>
            <a:r>
              <a:rPr lang="ru-RU" smtClean="0"/>
              <a:t>Современным тактикам лечения пациентов, больных РМЖ</a:t>
            </a:r>
          </a:p>
          <a:p>
            <a:pPr eaLnBrk="1" hangingPunct="1"/>
            <a:r>
              <a:rPr lang="ru-RU" smtClean="0"/>
              <a:t>Профилактике РМЖ и Школах здоровья</a:t>
            </a:r>
          </a:p>
        </p:txBody>
      </p:sp>
      <p:pic>
        <p:nvPicPr>
          <p:cNvPr id="15363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838200" y="219075"/>
            <a:ext cx="10515600" cy="804863"/>
          </a:xfrm>
        </p:spPr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Как учим?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838200" y="893763"/>
            <a:ext cx="10515600" cy="5608637"/>
          </a:xfrm>
        </p:spPr>
        <p:txBody>
          <a:bodyPr/>
          <a:lstStyle/>
          <a:p>
            <a:pPr eaLnBrk="1" hangingPunct="1"/>
            <a:r>
              <a:rPr lang="ru-RU" smtClean="0"/>
              <a:t>Модули, их образовательные результаты, как проверяем?</a:t>
            </a:r>
          </a:p>
          <a:p>
            <a:pPr eaLnBrk="1" hangingPunct="1"/>
            <a:r>
              <a:rPr lang="ru-RU" smtClean="0"/>
              <a:t>Вводный модуль: приветственный ролик и видеолекция по эпидемиологии РМЖ (актуальность проблемы)</a:t>
            </a:r>
          </a:p>
          <a:p>
            <a:pPr eaLnBrk="1" hangingPunct="1"/>
            <a:r>
              <a:rPr lang="ru-RU" smtClean="0"/>
              <a:t>Модуль 1 Факторы риска и группы риска</a:t>
            </a:r>
          </a:p>
          <a:p>
            <a:pPr eaLnBrk="1" hangingPunct="1"/>
            <a:r>
              <a:rPr lang="ru-RU" smtClean="0"/>
              <a:t>ФОСы – тесты</a:t>
            </a:r>
          </a:p>
          <a:p>
            <a:pPr eaLnBrk="1" hangingPunct="1"/>
            <a:r>
              <a:rPr lang="ru-RU" smtClean="0"/>
              <a:t>Модуль 2 Диагностика РМЖ</a:t>
            </a:r>
          </a:p>
          <a:p>
            <a:pPr eaLnBrk="1" hangingPunct="1"/>
            <a:r>
              <a:rPr lang="ru-RU" smtClean="0"/>
              <a:t>ФОСы – тесты, кейсы</a:t>
            </a:r>
          </a:p>
          <a:p>
            <a:pPr eaLnBrk="1" hangingPunct="1"/>
            <a:r>
              <a:rPr lang="ru-RU" smtClean="0"/>
              <a:t>Модуль 3 Лечение РМЖ</a:t>
            </a:r>
          </a:p>
          <a:p>
            <a:pPr eaLnBrk="1" hangingPunct="1"/>
            <a:r>
              <a:rPr lang="ru-RU" smtClean="0"/>
              <a:t>ФОСы – тесты, кейсы</a:t>
            </a:r>
          </a:p>
          <a:p>
            <a:pPr eaLnBrk="1" hangingPunct="1"/>
            <a:r>
              <a:rPr lang="ru-RU" smtClean="0"/>
              <a:t>Модуль 4 Профилактика РМЖ + Школа здоровья</a:t>
            </a:r>
          </a:p>
          <a:p>
            <a:pPr eaLnBrk="1" hangingPunct="1"/>
            <a:r>
              <a:rPr lang="ru-RU" smtClean="0"/>
              <a:t>ФОСы – тесты, проекты</a:t>
            </a:r>
          </a:p>
        </p:txBody>
      </p:sp>
      <p:pic>
        <p:nvPicPr>
          <p:cNvPr id="16387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53450" y="2459038"/>
            <a:ext cx="2182813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Где учим?</a:t>
            </a:r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838200" y="2484438"/>
            <a:ext cx="10515600" cy="3692525"/>
          </a:xfrm>
        </p:spPr>
        <p:txBody>
          <a:bodyPr/>
          <a:lstStyle/>
          <a:p>
            <a:pPr eaLnBrk="1" hangingPunct="1"/>
            <a:r>
              <a:rPr lang="ru-RU" smtClean="0"/>
              <a:t>Курс будет выложен на платформе … </a:t>
            </a:r>
            <a:r>
              <a:rPr lang="en-US" smtClean="0"/>
              <a:t>MOODLE</a:t>
            </a:r>
            <a:endParaRPr lang="ru-RU" smtClean="0"/>
          </a:p>
        </p:txBody>
      </p:sp>
      <p:pic>
        <p:nvPicPr>
          <p:cNvPr id="17411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59875" cy="1325563"/>
          </a:xfrm>
        </p:spPr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Какие преимущества вашего курса?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8918575" cy="4725988"/>
          </a:xfrm>
        </p:spPr>
        <p:txBody>
          <a:bodyPr/>
          <a:lstStyle/>
          <a:p>
            <a:pPr eaLnBrk="1" hangingPunct="1"/>
            <a:r>
              <a:rPr lang="ru-RU" smtClean="0"/>
              <a:t>Люди пойдут учиться к нам, потому что …</a:t>
            </a:r>
            <a:r>
              <a:rPr lang="en-US" smtClean="0"/>
              <a:t> </a:t>
            </a:r>
            <a:r>
              <a:rPr lang="ru-RU" smtClean="0"/>
              <a:t>медицинская тематика слабопроработана на площадках,</a:t>
            </a:r>
          </a:p>
          <a:p>
            <a:pPr eaLnBrk="1" hangingPunct="1"/>
            <a:r>
              <a:rPr lang="ru-RU" smtClean="0"/>
              <a:t>МООК будет обладать модульностью, систематичностью и алгоритмизацией, что позволит переносить его как на учебный процесс, так и использовать в плане адаптации к технологиям первичной специализированной аккредитации  </a:t>
            </a:r>
          </a:p>
        </p:txBody>
      </p:sp>
      <p:pic>
        <p:nvPicPr>
          <p:cNvPr id="18435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59875" cy="1325563"/>
          </a:xfrm>
        </p:spPr>
        <p:txBody>
          <a:bodyPr/>
          <a:lstStyle/>
          <a:p>
            <a:pPr eaLnBrk="1" hangingPunct="1"/>
            <a:r>
              <a:rPr lang="ru-RU" smtClean="0">
                <a:latin typeface="Arial Black" pitchFamily="34" charset="0"/>
              </a:rPr>
              <a:t>Где и как будем о курсе рассказывать?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Площадки для продвижения: </a:t>
            </a:r>
            <a:r>
              <a:rPr lang="en-US" smtClean="0"/>
              <a:t>MOODLE</a:t>
            </a:r>
            <a:endParaRPr lang="ru-RU" smtClean="0"/>
          </a:p>
        </p:txBody>
      </p:sp>
      <p:pic>
        <p:nvPicPr>
          <p:cNvPr id="19459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609600" y="1122363"/>
            <a:ext cx="10058400" cy="2387600"/>
          </a:xfrm>
        </p:spPr>
        <p:txBody>
          <a:bodyPr/>
          <a:lstStyle/>
          <a:p>
            <a:pPr eaLnBrk="1" hangingPunct="1"/>
            <a:r>
              <a:rPr lang="en-US" sz="7200" smtClean="0">
                <a:latin typeface="Arial Black" pitchFamily="34" charset="0"/>
              </a:rPr>
              <a:t>Per aspera </a:t>
            </a:r>
            <a:br>
              <a:rPr lang="en-US" sz="7200" smtClean="0">
                <a:latin typeface="Arial Black" pitchFamily="34" charset="0"/>
              </a:rPr>
            </a:br>
            <a:r>
              <a:rPr lang="en-US" sz="7200" smtClean="0">
                <a:latin typeface="Arial Black" pitchFamily="34" charset="0"/>
              </a:rPr>
              <a:t>ad astra!</a:t>
            </a:r>
            <a:endParaRPr lang="ru-RU" sz="7200" smtClean="0">
              <a:latin typeface="Arial Black" pitchFamily="34" charset="0"/>
            </a:endParaRPr>
          </a:p>
        </p:txBody>
      </p:sp>
      <p:sp>
        <p:nvSpPr>
          <p:cNvPr id="20482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(слоган курса)</a:t>
            </a:r>
          </a:p>
        </p:txBody>
      </p:sp>
      <p:pic>
        <p:nvPicPr>
          <p:cNvPr id="20483" name="Picture 2" descr="Картинки по запросу сибирская школа мо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4563" y="125413"/>
            <a:ext cx="2182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184</Words>
  <Application>Microsoft Office PowerPoint</Application>
  <PresentationFormat>Произвольный</PresentationFormat>
  <Paragraphs>32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 Light</vt:lpstr>
      <vt:lpstr>Calibri</vt:lpstr>
      <vt:lpstr>Arial Black</vt:lpstr>
      <vt:lpstr>Тема Office</vt:lpstr>
      <vt:lpstr>Рак молочной железы</vt:lpstr>
      <vt:lpstr>Кого учим?</vt:lpstr>
      <vt:lpstr>Чему учим?</vt:lpstr>
      <vt:lpstr>Как учим?</vt:lpstr>
      <vt:lpstr>Где учим?</vt:lpstr>
      <vt:lpstr>Какие преимущества вашего курса?</vt:lpstr>
      <vt:lpstr>Где и как будем о курсе рассказывать?</vt:lpstr>
      <vt:lpstr>Per aspera  ad astra!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МООК</dc:title>
  <dc:creator>Daria</dc:creator>
  <cp:lastModifiedBy>Kafedra</cp:lastModifiedBy>
  <cp:revision>13</cp:revision>
  <dcterms:created xsi:type="dcterms:W3CDTF">2019-12-06T02:34:00Z</dcterms:created>
  <dcterms:modified xsi:type="dcterms:W3CDTF">2020-09-09T08:44:02Z</dcterms:modified>
</cp:coreProperties>
</file>