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5" r:id="rId7"/>
    <p:sldId id="266" r:id="rId8"/>
    <p:sldId id="261" r:id="rId9"/>
    <p:sldId id="262" r:id="rId10"/>
    <p:sldId id="263" r:id="rId11"/>
    <p:sldId id="267" r:id="rId12"/>
    <p:sldId id="269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8F7"/>
    <a:srgbClr val="66FF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tionary.org/wiki/%CE%BE%CE%AD%CE%BD%CE%BF%CF%82" TargetMode="External"/><Relationship Id="rId7" Type="http://schemas.openxmlformats.org/officeDocument/2006/relationships/image" Target="../media/image6.png"/><Relationship Id="rId2" Type="http://schemas.openxmlformats.org/officeDocument/2006/relationships/hyperlink" Target="https://ru.wikipedia.org/wiki/%D0%93%D1%80%D0%B5%D1%87%D0%B5%D1%81%D0%BA%D0%B8%D0%B9_%D1%8F%D0%B7%D1%8B%D0%BA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9C%D0%B8%D1%80%D0%BE%D0%B2%D0%BE%D0%B7%D0%B7%D1%80%D0%B5%D0%BD%D0%B8%D0%B5" TargetMode="External"/><Relationship Id="rId5" Type="http://schemas.openxmlformats.org/officeDocument/2006/relationships/hyperlink" Target="https://ru.wikipedia.org/wiki/%D0%A1%D1%82%D1%80%D0%B0%D1%85" TargetMode="External"/><Relationship Id="rId4" Type="http://schemas.openxmlformats.org/officeDocument/2006/relationships/hyperlink" Target="https://ru.wiktionary.org/wiki/%CF%86%CF%8C%CE%B2%CE%BF%CF%82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bazar.kartaslov.ru/%D0%BC%D0%B5%D1%81%D1%82%D0%B0-%D1%81%D0%B2%D1%8F%D0%B7%D0%B0%D0%BD%D0%BD%D1%8B%D0%B5-%D1%81%D0%BE-%D1%81%D0%BB%D0%BE%D0%B2%D0%BE%D0%BC/%D0%BA%D1%81%D0%B5%D0%BD%D0%BE%D1%84%D0%BE%D0%B1%D0%B8%D1%8F" TargetMode="External"/><Relationship Id="rId2" Type="http://schemas.openxmlformats.org/officeDocument/2006/relationships/hyperlink" Target="https://bazar.kartaslov.ru/%D0%BB%D1%8E%D0%B4%D0%B8-%D1%81%D0%B2%D1%8F%D0%B7%D0%B0%D0%BD%D0%BD%D1%8B%D0%B5-%D1%81%D0%BE-%D1%81%D0%BB%D0%BE%D0%B2%D0%BE%D0%BC/%D0%BA%D1%81%D0%B5%D0%BD%D0%BE%D1%84%D0%BE%D0%B1%D0%B8%D1%8F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bazar.kartaslov.ru/%D0%B0%D0%B1%D1%81%D1%82%D1%80%D0%B0%D0%BA%D1%82%D0%BD%D1%8B%D0%B5-%D0%BF%D0%BE%D0%BD%D1%8F%D1%82%D0%B8%D1%8F-%D1%81%D0%B2%D1%8F%D0%B7%D0%B0%D0%BD%D0%BD%D1%8B%D0%B5-%D1%81%D0%BE-%D1%81%D0%BB%D0%BE%D0%B2%D0%BE%D0%BC/%D0%BA%D1%81%D0%B5%D0%BD%D0%BE%D1%84%D0%BE%D0%B1%D0%B8%D1%8F" TargetMode="External"/><Relationship Id="rId5" Type="http://schemas.openxmlformats.org/officeDocument/2006/relationships/hyperlink" Target="https://bazar.kartaslov.ru/%D0%B4%D0%B5%D0%B9%D1%81%D1%82%D0%B2%D0%B8%D1%8F-%D1%81%D0%B2%D1%8F%D0%B7%D0%B0%D0%BD%D0%BD%D1%8B%D0%B5-%D1%81%D0%BE-%D1%81%D0%BB%D0%BE%D0%B2%D0%BE%D0%BC/%D0%BA%D1%81%D0%B5%D0%BD%D0%BE%D1%84%D0%BE%D0%B1%D0%B8%D1%8F" TargetMode="External"/><Relationship Id="rId4" Type="http://schemas.openxmlformats.org/officeDocument/2006/relationships/hyperlink" Target="https://bazar.kartaslov.ru/%D0%BF%D1%80%D0%B5%D0%B4%D0%BC%D0%B5%D1%82%D1%8B-%D1%81%D0%B2%D1%8F%D0%B7%D0%B0%D0%BD%D0%BD%D1%8B%D0%B5-%D1%81%D0%BE-%D1%81%D0%BB%D0%BE%D0%B2%D0%BE%D0%BC/%D0%BA%D1%81%D0%B5%D0%BD%D0%BE%D1%84%D0%BE%D0%B1%D0%B8%D1%8F" TargetMode="Externa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hyperlink" Target="https://kartaslov.ru/%D1%81%D0%B8%D0%BD%D0%BE%D0%BD%D0%B8%D0%BC%D1%8B-%D0%BA-%D1%81%D0%BB%D0%BE%D0%B2%D1%83/%D0%B3%D0%BE%D0%BC%D0%BE%D1%84%D0%BE%D0%B1%D0%B8%D1%8F" TargetMode="External"/><Relationship Id="rId18" Type="http://schemas.openxmlformats.org/officeDocument/2006/relationships/hyperlink" Target="https://kartaslov.ru/%D1%81%D0%B8%D0%BD%D0%BE%D0%BD%D0%B8%D0%BC%D1%8B-%D0%BA-%D1%81%D0%BB%D0%BE%D0%B2%D1%83/%D0%BA%D0%BB%D0%B0%D0%BD%D0%BE%D0%B2%D0%BE%D1%81%D1%82%D1%8C" TargetMode="External"/><Relationship Id="rId26" Type="http://schemas.openxmlformats.org/officeDocument/2006/relationships/hyperlink" Target="https://kartaslov.ru/%D1%81%D0%B8%D0%BD%D0%BE%D0%BD%D0%B8%D0%BC%D1%8B-%D0%BA-%D1%81%D0%BB%D0%BE%D0%B2%D1%83/%D0%BC%D1%83%D0%BB%D1%8C%D1%82%D0%B8%D0%BA%D1%83%D0%BB%D1%8C%D1%82%D1%83%D1%80%D0%B0%D0%BB%D0%B8%D0%B7%D0%BC" TargetMode="External"/><Relationship Id="rId39" Type="http://schemas.openxmlformats.org/officeDocument/2006/relationships/hyperlink" Target="https://kartaslov.ru/%D1%81%D0%B8%D0%BD%D0%BE%D0%BD%D0%B8%D0%BC%D1%8B-%D0%BA-%D1%81%D0%BB%D0%BE%D0%B2%D1%83/%D1%82%D0%BE%D0%BB%D0%B5%D1%80%D0%B0%D0%BD%D1%82%D0%BD%D0%BE%D1%81%D1%82%D1%8C" TargetMode="External"/><Relationship Id="rId21" Type="http://schemas.openxmlformats.org/officeDocument/2006/relationships/hyperlink" Target="https://kartaslov.ru/%D1%81%D0%B8%D0%BD%D0%BE%D0%BD%D0%B8%D0%BC%D1%8B-%D0%BA-%D1%81%D0%BB%D0%BE%D0%B2%D1%83/%D1%8D%D1%82%D0%BD%D0%BE%D0%BD%D0%B0%D1%86%D0%B8%D0%BE%D0%BD%D0%B0%D0%BB%D0%B8%D0%B7%D0%BC" TargetMode="External"/><Relationship Id="rId34" Type="http://schemas.openxmlformats.org/officeDocument/2006/relationships/hyperlink" Target="https://kartaslov.ru/%D1%81%D0%B8%D0%BD%D0%BE%D0%BD%D0%B8%D0%BC%D1%8B-%D0%BA-%D1%81%D0%BB%D0%BE%D0%B2%D1%83/%D1%8D%D1%82%D0%BD%D0%BE%D1%81" TargetMode="External"/><Relationship Id="rId42" Type="http://schemas.openxmlformats.org/officeDocument/2006/relationships/hyperlink" Target="https://kartaslov.ru/%D1%81%D0%B8%D0%BD%D0%BE%D0%BD%D0%B8%D0%BC%D1%8B-%D0%BA-%D1%81%D0%BB%D0%BE%D0%B2%D1%83/%D0%B0%D0%BD%D1%82%D0%B8%D0%BA%D0%BE%D0%BC%D0%BC%D1%83%D0%BD%D0%B8%D0%B7%D0%BC" TargetMode="External"/><Relationship Id="rId47" Type="http://schemas.openxmlformats.org/officeDocument/2006/relationships/hyperlink" Target="https://kartaslov.ru/%D1%81%D0%B8%D0%BD%D0%BE%D0%BD%D0%B8%D0%BC%D1%8B-%D0%BA-%D1%81%D0%BB%D0%BE%D0%B2%D1%83/%D0%B3%D0%B5%D0%B3%D0%B5%D0%BC%D0%BE%D0%BD%D0%B8%D0%B7%D0%BC" TargetMode="External"/><Relationship Id="rId50" Type="http://schemas.openxmlformats.org/officeDocument/2006/relationships/hyperlink" Target="https://kartaslov.ru/%D1%81%D0%B8%D0%BD%D0%BE%D0%BD%D0%B8%D0%BC%D1%8B-%D0%BA-%D1%81%D0%BB%D0%BE%D0%B2%D1%83/%D1%80%D0%B0%D1%81%D0%BE%D0%B2%D0%B0%D1%8F+%D0%BD%D0%B5%D0%BD%D0%B0%D0%B2%D0%B8%D1%81%D1%82%D1%8C" TargetMode="External"/><Relationship Id="rId55" Type="http://schemas.openxmlformats.org/officeDocument/2006/relationships/hyperlink" Target="https://kartaslov.ru/%D1%81%D0%B8%D0%BD%D0%BE%D0%BD%D0%B8%D0%BC%D1%8B-%D0%BA-%D1%81%D0%BB%D0%BE%D0%B2%D1%83/%D0%BE%D0%B1%D1%80%D0%B0%D0%B7+%D0%B2%D1%80%D0%B0%D0%B3%D0%B0" TargetMode="External"/><Relationship Id="rId63" Type="http://schemas.openxmlformats.org/officeDocument/2006/relationships/hyperlink" Target="https://kartaslov.ru/%D1%81%D0%B8%D0%BD%D0%BE%D0%BD%D0%B8%D0%BC%D1%8B-%D0%BA-%D1%81%D0%BB%D0%BE%D0%B2%D1%83/%D1%81%D1%82%D0%BE%D0%BB%D0%BA%D0%BD%D0%BE%D0%B2%D0%B5%D0%BD%D0%B8%D0%B5+%D1%86%D0%B8%D0%B2%D0%B8%D0%BB%D0%B8%D0%B7%D0%B0%D1%86%D0%B8%D0%B9" TargetMode="External"/><Relationship Id="rId68" Type="http://schemas.openxmlformats.org/officeDocument/2006/relationships/hyperlink" Target="https://kartaslov.ru/%D1%81%D0%B8%D0%BD%D0%BE%D0%BD%D0%B8%D0%BC%D1%8B-%D0%BA-%D1%81%D0%BB%D0%BE%D0%B2%D1%83/%D0%BA%D1%80%D0%BE%D0%B2%D1%8C+%D0%B8+%D0%BF%D0%BE%D1%87%D0%B2%D0%B0" TargetMode="External"/><Relationship Id="rId7" Type="http://schemas.openxmlformats.org/officeDocument/2006/relationships/hyperlink" Target="https://kartaslov.ru/%D1%81%D0%B8%D0%BD%D0%BE%D0%BD%D0%B8%D0%BC%D1%8B-%D0%BA-%D1%81%D0%BB%D0%BE%D0%B2%D1%83/%D0%BC%D0%B8%D0%BB%D0%B8%D1%82%D0%B0%D1%80%D0%B8%D0%B7%D0%BC" TargetMode="External"/><Relationship Id="rId71" Type="http://schemas.openxmlformats.org/officeDocument/2006/relationships/hyperlink" Target="https://kartaslov.ru/%D1%81%D0%B8%D0%BD%D0%BE%D0%BD%D0%B8%D0%BC%D1%8B-%D0%BA-%D1%81%D0%BB%D0%BE%D0%B2%D1%83/%D0%BD%D0%B0%D1%86%D0%B8%D0%BE%D0%BD%D0%B0%D0%BB%D0%B8%D1%81%D1%82%D0%B8%D1%87%D0%B5%D1%81%D0%BA%D0%B8%D0%B5+%D0%BD%D0%B0%D1%81%D1%82%D1%80%D0%BE%D0%B5%D0%BD%D0%B8%D1%8F" TargetMode="External"/><Relationship Id="rId2" Type="http://schemas.openxmlformats.org/officeDocument/2006/relationships/hyperlink" Target="https://kartaslov.ru/%D1%81%D0%B8%D0%BD%D0%BE%D0%BD%D0%B8%D0%BC%D1%8B-%D0%BA-%D1%81%D0%BB%D0%BE%D0%B2%D1%83/%D0%BA%D1%81%D0%B5%D0%BD%D0%BE%D1%84%D0%BE%D0%B1%D0%B8%D1%8F" TargetMode="External"/><Relationship Id="rId16" Type="http://schemas.openxmlformats.org/officeDocument/2006/relationships/hyperlink" Target="https://kartaslov.ru/%D1%81%D0%B8%D0%BD%D0%BE%D0%BD%D0%B8%D0%BC%D1%8B-%D0%BA-%D1%81%D0%BB%D0%BE%D0%B2%D1%83/%D0%B8%D0%BD%D0%BE%D1%80%D0%BE%D0%B4%D0%B5%D1%86" TargetMode="External"/><Relationship Id="rId29" Type="http://schemas.openxmlformats.org/officeDocument/2006/relationships/hyperlink" Target="https://kartaslov.ru/%D1%81%D0%B8%D0%BD%D0%BE%D0%BD%D0%B8%D0%BC%D1%8B-%D0%BA-%D1%81%D0%BB%D0%BE%D0%B2%D1%83/%D0%B4%D0%B8%D0%B0%D1%81%D0%BF%D0%BE%D1%80%D0%B0" TargetMode="External"/><Relationship Id="rId11" Type="http://schemas.openxmlformats.org/officeDocument/2006/relationships/hyperlink" Target="https://kartaslov.ru/%D1%81%D0%B8%D0%BD%D0%BE%D0%BD%D0%B8%D0%BC%D1%8B-%D0%BA-%D1%81%D0%BB%D0%BE%D0%B2%D1%83/%D1%88%D0%BE%D0%B2%D0%B8%D0%BD%D0%B8%D0%B7%D0%BC" TargetMode="External"/><Relationship Id="rId24" Type="http://schemas.openxmlformats.org/officeDocument/2006/relationships/hyperlink" Target="https://kartaslov.ru/%D1%81%D0%B8%D0%BD%D0%BE%D0%BD%D0%B8%D0%BC%D1%8B-%D0%BA-%D1%81%D0%BB%D0%BE%D0%B2%D1%83/%D0%BF%D1%80%D0%BE%D0%B2%D0%B8%D0%BD%D1%86%D0%B8%D0%B0%D0%BB%D0%B8%D0%B7%D0%BC" TargetMode="External"/><Relationship Id="rId32" Type="http://schemas.openxmlformats.org/officeDocument/2006/relationships/hyperlink" Target="https://kartaslov.ru/%D1%81%D0%B8%D0%BD%D0%BE%D0%BD%D0%B8%D0%BC%D1%8B-%D0%BA-%D1%81%D0%BB%D0%BE%D0%B2%D1%83/%D0%B8%D0%BD%D1%82%D0%B5%D1%80%D0%BD%D0%B0%D1%86%D0%B8%D0%BE%D0%BD%D0%B0%D0%BB%D0%B8%D0%B7%D0%BC" TargetMode="External"/><Relationship Id="rId37" Type="http://schemas.openxmlformats.org/officeDocument/2006/relationships/hyperlink" Target="https://kartaslov.ru/%D1%81%D0%B8%D0%BD%D0%BE%D0%BD%D0%B8%D0%BC%D1%8B-%D0%BA-%D1%81%D0%BB%D0%BE%D0%B2%D1%83/%D0%BC%D0%B5%D0%BD%D1%82%D0%B0%D0%BB%D0%B8%D1%82%D0%B5%D1%82" TargetMode="External"/><Relationship Id="rId40" Type="http://schemas.openxmlformats.org/officeDocument/2006/relationships/hyperlink" Target="https://kartaslov.ru/%D1%81%D0%B8%D0%BD%D0%BE%D0%BD%D0%B8%D0%BC%D1%8B-%D0%BA-%D1%81%D0%BB%D0%BE%D0%B2%D1%83/%D0%BD%D0%B0%D1%86%D0%B8%D1%8F" TargetMode="External"/><Relationship Id="rId45" Type="http://schemas.openxmlformats.org/officeDocument/2006/relationships/hyperlink" Target="https://kartaslov.ru/%D1%81%D0%B8%D0%BD%D0%BE%D0%BD%D0%B8%D0%BC%D1%8B-%D0%BA-%D1%81%D0%BB%D0%BE%D0%B2%D1%83/%D1%81%D0%B8%D0%BE%D0%BD%D0%B8%D1%81%D1%82" TargetMode="External"/><Relationship Id="rId53" Type="http://schemas.openxmlformats.org/officeDocument/2006/relationships/hyperlink" Target="https://kartaslov.ru/%D1%81%D0%B8%D0%BD%D0%BE%D0%BD%D0%B8%D0%BC%D1%8B-%D0%BA-%D1%81%D0%BB%D0%BE%D0%B2%D1%83/%D0%BF%D1%80%D0%B0%D0%B2%D0%BE%D0%B2%D0%BE%D0%B9+%D0%BD%D0%B8%D0%B3%D0%B8%D0%BB%D0%B8%D0%B7%D0%BC" TargetMode="External"/><Relationship Id="rId58" Type="http://schemas.openxmlformats.org/officeDocument/2006/relationships/hyperlink" Target="https://kartaslov.ru/%D1%81%D0%B8%D0%BD%D0%BE%D0%BD%D0%B8%D0%BC%D1%8B-%D0%BA-%D1%81%D0%BB%D0%BE%D0%B2%D1%83/%D0%B3%D1%80%D1%83%D0%BF%D0%BF%D1%8B+%D0%BC%D0%B5%D0%BD%D1%8C%D1%88%D0%B8%D0%BD%D1%81%D1%82%D0%B2" TargetMode="External"/><Relationship Id="rId66" Type="http://schemas.openxmlformats.org/officeDocument/2006/relationships/hyperlink" Target="https://kartaslov.ru/%D1%81%D0%B8%D0%BD%D0%BE%D0%BD%D0%B8%D0%BC%D1%8B-%D0%BA-%D1%81%D0%BB%D0%BE%D0%B2%D1%83/%D1%84%D0%B0%D0%BB%D1%8C%D1%81%D0%B8%D1%84%D0%B8%D0%BA%D0%B0%D1%86%D0%B8%D1%8F+%D0%B8%D1%81%D1%82%D0%BE%D1%80%D0%B8%D0%B8" TargetMode="External"/><Relationship Id="rId74" Type="http://schemas.openxmlformats.org/officeDocument/2006/relationships/hyperlink" Target="https://kartaslov.ru/%D1%81%D0%B8%D0%BD%D0%BE%D0%BD%D0%B8%D0%BC%D1%8B-%D0%BA-%D1%81%D0%BB%D0%BE%D0%B2%D1%83/%D0%BC%D0%B5%D0%B6%D0%BD%D0%B0%D1%86%D0%B8%D0%BE%D0%BD%D0%B0%D0%BB%D1%8C%D0%BD%D0%B0%D1%8F+%D1%80%D0%BE%D0%B7%D0%BD%D1%8C" TargetMode="External"/><Relationship Id="rId5" Type="http://schemas.openxmlformats.org/officeDocument/2006/relationships/hyperlink" Target="https://kartaslov.ru/%D1%81%D0%B8%D0%BD%D0%BE%D0%BD%D0%B8%D0%BC%D1%8B-%D0%BA-%D1%81%D0%BB%D0%BE%D0%B2%D1%83/%D1%81%D0%BD%D0%BE%D0%B1%D0%B8%D0%B7%D0%BC" TargetMode="External"/><Relationship Id="rId15" Type="http://schemas.openxmlformats.org/officeDocument/2006/relationships/hyperlink" Target="https://kartaslov.ru/%D1%81%D0%B8%D0%BD%D0%BE%D0%BD%D0%B8%D0%BC%D1%8B-%D0%BA-%D1%81%D0%BB%D0%BE%D0%B2%D1%83/%D1%80%D0%B0%D0%B7%D0%B6%D0%B8%D0%B3%D0%B0%D0%BD%D0%B8%D0%B5" TargetMode="External"/><Relationship Id="rId23" Type="http://schemas.openxmlformats.org/officeDocument/2006/relationships/hyperlink" Target="https://kartaslov.ru/%D1%81%D0%B8%D0%BD%D0%BE%D0%BD%D0%B8%D0%BC%D1%8B-%D0%BA-%D1%81%D0%BB%D0%BE%D0%B2%D1%83/%D0%B7%D0%B0%D1%81%D0%B8%D0%BB%D1%8C%D0%B5" TargetMode="External"/><Relationship Id="rId28" Type="http://schemas.openxmlformats.org/officeDocument/2006/relationships/hyperlink" Target="https://kartaslov.ru/%D1%81%D0%B8%D0%BD%D0%BE%D0%BD%D0%B8%D0%BC%D1%8B-%D0%BA-%D1%81%D0%BB%D0%BE%D0%B2%D1%83/%D0%B8%D0%BD%D0%B4%D0%B8%D0%B2%D0%B8%D0%B4%D1%83%D0%B0%D0%BB%D0%B8%D0%B7%D0%BC" TargetMode="External"/><Relationship Id="rId36" Type="http://schemas.openxmlformats.org/officeDocument/2006/relationships/hyperlink" Target="https://kartaslov.ru/%D1%81%D0%B8%D0%BD%D0%BE%D0%BD%D0%B8%D0%BC%D1%8B-%D0%BA-%D1%81%D0%BB%D0%BE%D0%B2%D1%83/%D0%BC%D0%B5%D0%BD%D1%82%D0%B0%D0%BB%D1%8C%D0%BD%D0%BE%D1%81%D1%82%D1%8C" TargetMode="External"/><Relationship Id="rId49" Type="http://schemas.openxmlformats.org/officeDocument/2006/relationships/hyperlink" Target="https://kartaslov.ru/%D1%81%D0%B8%D0%BD%D0%BE%D0%BD%D0%B8%D0%BC%D1%8B-%D0%BA-%D1%81%D0%BB%D0%BE%D0%B2%D1%83/%D1%82%D1%80%D0%B0%D0%B9%D0%B1%D0%B0%D0%BB%D0%B8%D0%B7%D0%BC" TargetMode="External"/><Relationship Id="rId57" Type="http://schemas.openxmlformats.org/officeDocument/2006/relationships/hyperlink" Target="https://kartaslov.ru/%D1%81%D0%B8%D0%BD%D0%BE%D0%BD%D0%B8%D0%BC%D1%8B-%D0%BA-%D1%81%D0%BB%D0%BE%D0%B2%D1%83/%D0%BC%D0%B0%D1%81%D1%81%D0%BE%D0%B2%D0%BE%D0%B5+%D1%81%D0%BE%D0%B7%D0%BD%D0%B0%D0%BD%D0%B8%D0%B5" TargetMode="External"/><Relationship Id="rId61" Type="http://schemas.openxmlformats.org/officeDocument/2006/relationships/hyperlink" Target="https://kartaslov.ru/%D1%81%D0%B8%D0%BD%D0%BE%D0%BD%D0%B8%D0%BC%D1%8B-%D0%BA-%D1%81%D0%BB%D0%BE%D0%B2%D1%83/%D0%B8%D0%BC%D0%BF%D0%B5%D1%80%D1%81%D0%BA%D0%B0%D1%8F+%D0%BF%D0%BE%D0%BB%D0%B8%D1%82%D0%B8%D0%BA%D0%B0" TargetMode="External"/><Relationship Id="rId10" Type="http://schemas.openxmlformats.org/officeDocument/2006/relationships/hyperlink" Target="https://kartaslov.ru/%D1%81%D0%B8%D0%BD%D0%BE%D0%BD%D0%B8%D0%BC%D1%8B-%D0%BA-%D1%81%D0%BB%D0%BE%D0%B2%D1%83/%D1%8E%D0%B4%D0%BE%D1%84%D0%BE%D0%B1%D0%B8%D1%8F" TargetMode="External"/><Relationship Id="rId19" Type="http://schemas.openxmlformats.org/officeDocument/2006/relationships/hyperlink" Target="https://kartaslov.ru/%D1%81%D0%B8%D0%BD%D0%BE%D0%BD%D0%B8%D0%BC%D1%8B-%D0%BA-%D1%81%D0%BB%D0%BE%D0%B2%D1%83/%D0%B0%D0%BD%D1%82%D0%B8%D1%84%D0%B0%D1%88%D0%B8%D0%B7%D0%BC" TargetMode="External"/><Relationship Id="rId31" Type="http://schemas.openxmlformats.org/officeDocument/2006/relationships/hyperlink" Target="https://kartaslov.ru/%D1%81%D0%B8%D0%BD%D0%BE%D0%BD%D0%B8%D0%BC%D1%8B-%D0%BA-%D1%81%D0%BB%D0%BE%D0%B2%D1%83/%D0%B8%D0%B4%D0%B5%D0%BE%D0%BB%D0%BE%D0%B3%D0%B8%D1%8F" TargetMode="External"/><Relationship Id="rId44" Type="http://schemas.openxmlformats.org/officeDocument/2006/relationships/hyperlink" Target="https://kartaslov.ru/%D1%81%D0%B8%D0%BD%D0%BE%D0%BD%D0%B8%D0%BC%D1%8B-%D0%BA-%D1%81%D0%BB%D0%BE%D0%B2%D1%83/%D0%B2%D0%B5%D1%81%D1%82%D0%B5%D1%80%D0%BD%D0%B8%D0%B7%D0%B0%D1%86%D0%B8%D1%8F" TargetMode="External"/><Relationship Id="rId52" Type="http://schemas.openxmlformats.org/officeDocument/2006/relationships/hyperlink" Target="https://kartaslov.ru/%D1%81%D0%B8%D0%BD%D0%BE%D0%BD%D0%B8%D0%BC%D1%8B-%D0%BA-%D1%81%D0%BB%D0%BE%D0%B2%D1%83/%D0%B3%D1%80%D1%83%D0%BF%D0%BF%D0%BE%D0%B2%D0%BE%D0%B9+%D0%BD%D0%B0%D1%80%D1%86%D0%B8%D1%81%D1%81%D0%B8%D0%B7%D0%BC" TargetMode="External"/><Relationship Id="rId60" Type="http://schemas.openxmlformats.org/officeDocument/2006/relationships/hyperlink" Target="https://kartaslov.ru/%D1%81%D0%B8%D0%BD%D0%BE%D0%BD%D0%B8%D0%BC%D1%8B-%D0%BA-%D1%81%D0%BB%D0%BE%D0%B2%D1%83/%D0%BD%D0%B5%D0%BB%D0%B5%D0%B3%D0%B0%D0%BB%D1%8C%D0%BD%D0%B0%D1%8F+%D0%B8%D0%BC%D0%BC%D0%B8%D0%B3%D1%80%D0%B0%D1%86%D0%B8%D1%8F" TargetMode="External"/><Relationship Id="rId65" Type="http://schemas.openxmlformats.org/officeDocument/2006/relationships/hyperlink" Target="https://kartaslov.ru/%D1%81%D0%B8%D0%BD%D0%BE%D0%BD%D0%B8%D0%BC%D1%8B-%D0%BA-%D1%81%D0%BB%D0%BE%D0%B2%D1%83/%D0%BC%D0%B5%D0%B6%D0%B4%D1%83%D0%BD%D0%B0%D1%80%D0%BE%D0%B4%D0%BD%D1%8B%D0%B9+%D1%82%D0%B5%D1%80%D1%80%D0%BE%D1%80%D0%B8%D0%B7%D0%BC" TargetMode="External"/><Relationship Id="rId73" Type="http://schemas.openxmlformats.org/officeDocument/2006/relationships/hyperlink" Target="https://kartaslov.ru/%D1%81%D0%B8%D0%BD%D0%BE%D0%BD%D0%B8%D0%BC%D1%8B-%D0%BA-%D1%81%D0%BB%D0%BE%D0%B2%D1%83/%D0%BA%D1%80%D0%B0%D0%B9%D0%BD%D1%8F%D1%8F+%D1%84%D0%BE%D1%80%D0%BC%D0%B0" TargetMode="External"/><Relationship Id="rId4" Type="http://schemas.openxmlformats.org/officeDocument/2006/relationships/hyperlink" Target="https://kartaslov.ru/%D1%81%D0%B8%D0%BD%D0%BE%D0%BD%D0%B8%D0%BC%D1%8B-%D0%BA-%D1%81%D0%BB%D0%BE%D0%B2%D1%83/%D1%80%D0%B0%D1%81%D0%B8%D0%B7%D0%BC" TargetMode="External"/><Relationship Id="rId9" Type="http://schemas.openxmlformats.org/officeDocument/2006/relationships/hyperlink" Target="https://kartaslov.ru/%D1%81%D0%B8%D0%BD%D0%BE%D0%BD%D0%B8%D0%BC%D1%8B-%D0%BA-%D1%81%D0%BB%D0%BE%D0%B2%D1%83/%D0%B0%D0%BD%D1%82%D0%B8%D1%81%D0%BE%D0%B2%D0%B5%D1%82%D0%B8%D0%B7%D0%BC" TargetMode="External"/><Relationship Id="rId14" Type="http://schemas.openxmlformats.org/officeDocument/2006/relationships/hyperlink" Target="https://kartaslov.ru/%D1%81%D0%B8%D0%BD%D0%BE%D0%BD%D0%B8%D0%BC%D1%8B-%D0%BA-%D1%81%D0%BB%D0%BE%D0%B2%D1%83/%D1%84%D0%B0%D0%BD%D0%B0%D1%82%D0%B8%D0%B7%D0%BC" TargetMode="External"/><Relationship Id="rId22" Type="http://schemas.openxmlformats.org/officeDocument/2006/relationships/hyperlink" Target="https://kartaslov.ru/%D1%81%D0%B8%D0%BD%D0%BE%D0%BD%D0%B8%D0%BC%D1%8B-%D0%BA-%D1%81%D0%BB%D0%BE%D0%B2%D1%83/%D1%80%D1%83%D1%81%D0%B8%D1%84%D0%B8%D0%BA%D0%B0%D1%86%D0%B8%D1%8F" TargetMode="External"/><Relationship Id="rId27" Type="http://schemas.openxmlformats.org/officeDocument/2006/relationships/hyperlink" Target="https://kartaslov.ru/%D1%81%D0%B8%D0%BD%D0%BE%D0%BD%D0%B8%D0%BC%D1%8B-%D0%BA-%D1%81%D0%BB%D0%BE%D0%B2%D1%83/%D1%84%D1%83%D0%BD%D0%B4%D0%B0%D0%BC%D0%B5%D0%BD%D1%82%D0%B0%D0%BB%D0%B8%D0%B7%D0%BC" TargetMode="External"/><Relationship Id="rId30" Type="http://schemas.openxmlformats.org/officeDocument/2006/relationships/hyperlink" Target="https://kartaslov.ru/%D1%81%D0%B8%D0%BD%D0%BE%D0%BD%D0%B8%D0%BC%D1%8B-%D0%BA-%D1%81%D0%BB%D0%BE%D0%B2%D1%83/%D1%80%D1%83%D1%81%D1%81%D0%BA%D0%BE%D1%81%D1%82%D1%8C" TargetMode="External"/><Relationship Id="rId35" Type="http://schemas.openxmlformats.org/officeDocument/2006/relationships/hyperlink" Target="https://kartaslov.ru/%D1%81%D0%B8%D0%BD%D0%BE%D0%BD%D0%B8%D0%BC%D1%8B-%D0%BA-%D1%81%D0%BB%D0%BE%D0%B2%D1%83/%D0%BF%D0%B0%D1%82%D1%80%D0%B8%D0%BE%D1%82%D0%B8%D0%B7%D0%BC" TargetMode="External"/><Relationship Id="rId43" Type="http://schemas.openxmlformats.org/officeDocument/2006/relationships/hyperlink" Target="https://kartaslov.ru/%D1%81%D0%B8%D0%BD%D0%BE%D0%BD%D0%B8%D0%BC%D1%8B-%D0%BA-%D1%81%D0%BB%D0%BE%D0%B2%D1%83/%D0%B0%D0%BD%D1%82%D0%B8%D1%81%D0%B8%D0%BE%D0%BD%D0%B8%D1%81%D1%82" TargetMode="External"/><Relationship Id="rId48" Type="http://schemas.openxmlformats.org/officeDocument/2006/relationships/hyperlink" Target="https://kartaslov.ru/%D1%81%D0%B8%D0%BD%D0%BE%D0%BD%D0%B8%D0%BC%D1%8B-%D0%BA-%D1%81%D0%BB%D0%BE%D0%B2%D1%83/%D0%BF%D0%B0%D0%BD%D0%B3%D0%B5%D1%80%D0%BC%D0%B0%D0%BD%D0%B8%D0%B7%D0%BC" TargetMode="External"/><Relationship Id="rId56" Type="http://schemas.openxmlformats.org/officeDocument/2006/relationships/hyperlink" Target="https://kartaslov.ru/%D1%81%D0%B8%D0%BD%D0%BE%D0%BD%D0%B8%D0%BC%D1%8B-%D0%BA-%D1%81%D0%BB%D0%BE%D0%B2%D1%83/%D1%82%D0%B8%D1%82%D1%83%D0%BB%D1%8C%D0%BD%D0%B0%D1%8F+%D0%BD%D0%B0%D1%86%D0%B8%D1%8F" TargetMode="External"/><Relationship Id="rId64" Type="http://schemas.openxmlformats.org/officeDocument/2006/relationships/hyperlink" Target="https://kartaslov.ru/%D1%81%D0%B8%D0%BD%D0%BE%D0%BD%D0%B8%D0%BC%D1%8B-%D0%BA-%D1%81%D0%BB%D0%BE%D0%B2%D1%83/%D0%BF%D0%BE%D0%B7%D0%B8%D1%82%D0%B8%D0%B2%D0%BD%D0%B0%D1%8F+%D0%B4%D0%B8%D1%81%D0%BA%D1%80%D0%B8%D0%BC%D0%B8%D0%BD%D0%B0%D1%86%D0%B8%D1%8F" TargetMode="External"/><Relationship Id="rId69" Type="http://schemas.openxmlformats.org/officeDocument/2006/relationships/hyperlink" Target="https://kartaslov.ru/%D1%81%D0%B8%D0%BD%D0%BE%D0%BD%D0%B8%D0%BC%D1%8B-%D0%BA-%D1%81%D0%BB%D0%BE%D0%B2%D1%83/%D0%BD%D0%B0%D1%86%D0%B8%D0%BE%D0%BD%D0%B0%D0%BB%D1%8C%D0%BD%D0%B0%D1%8F+%D0%B8%D1%81%D0%BA%D0%BB%D1%8E%D1%87%D0%B8%D1%82%D0%B5%D0%BB%D1%8C%D0%BD%D0%BE%D1%81%D1%82%D1%8C" TargetMode="External"/><Relationship Id="rId8" Type="http://schemas.openxmlformats.org/officeDocument/2006/relationships/hyperlink" Target="https://kartaslov.ru/%D1%81%D0%B8%D0%BD%D0%BE%D0%BD%D0%B8%D0%BC%D1%8B-%D0%BA-%D1%81%D0%BB%D0%BE%D0%B2%D1%83/%D1%80%D0%BE%D0%B7%D0%BD%D1%8C" TargetMode="External"/><Relationship Id="rId51" Type="http://schemas.openxmlformats.org/officeDocument/2006/relationships/hyperlink" Target="https://kartaslov.ru/%D1%81%D0%B8%D0%BD%D0%BE%D0%BD%D0%B8%D0%BC%D1%8B-%D0%BA-%D1%81%D0%BB%D0%BE%D0%B2%D1%83/%D0%B2%D0%B5%D0%BB%D0%B8%D0%BA%D0%BE%D0%B4%D0%B5%D1%80%D0%B6%D0%B0%D0%B2%D0%BD%D1%8B%D0%B9+%D1%88%D0%BE%D0%B2%D0%B8%D0%BD%D0%B8%D0%B7%D0%BC" TargetMode="External"/><Relationship Id="rId72" Type="http://schemas.openxmlformats.org/officeDocument/2006/relationships/hyperlink" Target="https://kartaslov.ru/%D1%81%D0%B8%D0%BD%D0%BE%D0%BD%D0%B8%D0%BC%D1%8B-%D0%BA-%D1%81%D0%BB%D0%BE%D0%B2%D1%83/%D0%BF%D0%BE%D0%BB%D0%B8%D1%82%D0%B8%D1%87%D0%B5%D1%81%D0%BA%D0%B8%D0%B9+%D0%B0%D0%BD%D1%82%D0%B8%D1%81%D0%B5%D0%BC%D0%B8%D1%82%D0%B8%D0%B7%D0%BC" TargetMode="External"/><Relationship Id="rId3" Type="http://schemas.openxmlformats.org/officeDocument/2006/relationships/hyperlink" Target="https://kartaslov.ru/%D1%81%D0%B8%D0%BD%D0%BE%D0%BD%D0%B8%D0%BC%D1%8B-%D0%BA-%D1%81%D0%BB%D0%BE%D0%B2%D1%83/%D1%80%D1%83%D1%81%D0%BE%D1%84%D0%BE%D0%B1%D0%B8%D1%8F" TargetMode="External"/><Relationship Id="rId12" Type="http://schemas.openxmlformats.org/officeDocument/2006/relationships/hyperlink" Target="https://kartaslov.ru/%D1%81%D0%B8%D0%BD%D0%BE%D0%BD%D0%B8%D0%BC%D1%8B-%D0%BA-%D1%81%D0%BB%D0%BE%D0%B2%D1%83/%D1%8D%D0%BA%D1%81%D1%82%D1%80%D0%B5%D0%BC%D0%B8%D0%B7%D0%BC" TargetMode="External"/><Relationship Id="rId17" Type="http://schemas.openxmlformats.org/officeDocument/2006/relationships/hyperlink" Target="https://kartaslov.ru/%D1%81%D0%B8%D0%BD%D0%BE%D0%BD%D0%B8%D0%BC%D1%8B-%D0%BA-%D1%81%D0%BB%D0%BE%D0%B2%D1%83/%D1%80%D0%B5%D0%B2%D0%B0%D0%BD%D1%88%D0%B8%D0%B7%D0%BC" TargetMode="External"/><Relationship Id="rId25" Type="http://schemas.openxmlformats.org/officeDocument/2006/relationships/hyperlink" Target="https://kartaslov.ru/%D1%81%D0%B8%D0%BD%D0%BE%D0%BD%D0%B8%D0%BC%D1%8B-%D0%BA-%D1%81%D0%BB%D0%BE%D0%B2%D1%83/%D0%B8%D0%BD%D0%B0%D0%BA%D0%BE%D0%BC%D1%8B%D1%81%D0%BB%D0%B8%D0%B5" TargetMode="External"/><Relationship Id="rId33" Type="http://schemas.openxmlformats.org/officeDocument/2006/relationships/hyperlink" Target="https://kartaslov.ru/%D1%81%D0%B8%D0%BD%D0%BE%D0%BD%D0%B8%D0%BC%D1%8B-%D0%BA-%D1%81%D0%BB%D0%BE%D0%B2%D1%83/%D0%BF%D0%B0%D1%86%D0%B8%D1%84%D0%B8%D0%B7%D0%BC" TargetMode="External"/><Relationship Id="rId38" Type="http://schemas.openxmlformats.org/officeDocument/2006/relationships/hyperlink" Target="https://kartaslov.ru/%D1%81%D0%B8%D0%BD%D0%BE%D0%BD%D0%B8%D0%BC%D1%8B-%D0%BA-%D1%81%D0%BB%D0%BE%D0%B2%D1%83/%D1%81%D0%BE%D1%86%D0%B8%D0%B0%D0%BB-%D0%B4%D0%B0%D1%80%D0%B2%D0%B8%D0%BD%D0%B8%D0%B7%D0%BC" TargetMode="External"/><Relationship Id="rId46" Type="http://schemas.openxmlformats.org/officeDocument/2006/relationships/hyperlink" Target="https://kartaslov.ru/%D1%81%D0%B8%D0%BD%D0%BE%D0%BD%D0%B8%D0%BC%D1%8B-%D0%BA-%D1%81%D0%BB%D0%BE%D0%B2%D1%83/%D1%8E%D0%B4%D0%BE%D1%84%D0%BE%D0%B1%D1%81%D1%82%D0%B2%D0%BE" TargetMode="External"/><Relationship Id="rId59" Type="http://schemas.openxmlformats.org/officeDocument/2006/relationships/hyperlink" Target="https://kartaslov.ru/%D1%81%D0%B8%D0%BD%D0%BE%D0%BD%D0%B8%D0%BC%D1%8B-%D0%BA-%D1%81%D0%BB%D0%BE%D0%B2%D1%83/%D0%BD%D0%B0%D1%81%D0%B8%D0%BB%D1%8C%D1%81%D1%82%D0%B2%D0%B5%D0%BD%D0%BD%D0%BE%D0%B5+%D0%BD%D0%B0%D0%B2%D1%8F%D0%B7%D1%8B%D0%B2%D0%B0%D0%BD%D0%B8%D0%B5" TargetMode="External"/><Relationship Id="rId67" Type="http://schemas.openxmlformats.org/officeDocument/2006/relationships/hyperlink" Target="https://kartaslov.ru/%D1%81%D0%B8%D0%BD%D0%BE%D0%BD%D0%B8%D0%BC%D1%8B-%D0%BA-%D1%81%D0%BB%D0%BE%D0%B2%D1%83/%D0%BF%D0%B0%D1%82%D1%80%D0%B8%D0%BE%D1%82%D0%B8%D1%87%D0%B5%D1%81%D0%BA%D0%BE%D0%B5+%D0%B4%D0%B2%D0%B8%D0%B6%D0%B5%D0%BD%D0%B8%D0%B5" TargetMode="External"/><Relationship Id="rId20" Type="http://schemas.openxmlformats.org/officeDocument/2006/relationships/hyperlink" Target="https://kartaslov.ru/%D1%81%D0%B8%D0%BD%D0%BE%D0%BD%D0%B8%D0%BC%D1%8B-%D0%BA-%D1%81%D0%BB%D0%BE%D0%B2%D1%83/%D0%B0%D0%BC%D0%B5%D1%80%D0%B8%D0%BA%D0%B0%D0%BD%D0%B8%D0%B7%D0%BC" TargetMode="External"/><Relationship Id="rId41" Type="http://schemas.openxmlformats.org/officeDocument/2006/relationships/hyperlink" Target="https://kartaslov.ru/%D1%81%D0%B8%D0%BD%D0%BE%D0%BD%D0%B8%D0%BC%D1%8B-%D0%BA-%D1%81%D0%BB%D0%BE%D0%B2%D1%83/%D1%8D%D1%82%D0%BD%D0%B8%D1%87%D0%BD%D0%BE%D1%81%D1%82%D1%8C" TargetMode="External"/><Relationship Id="rId54" Type="http://schemas.openxmlformats.org/officeDocument/2006/relationships/hyperlink" Target="https://kartaslov.ru/%D1%81%D0%B8%D0%BD%D0%BE%D0%BD%D0%B8%D0%BC%D1%8B-%D0%BA-%D1%81%D0%BB%D0%BE%D0%B2%D1%83/%D1%84%D0%B8%D0%B7%D0%B8%D1%87%D0%B5%D1%81%D0%BA%D0%BE%D0%B5+%D0%B8%D1%81%D1%82%D1%80%D0%B5%D0%B1%D0%BB%D0%B5%D0%BD%D0%B8%D0%B5" TargetMode="External"/><Relationship Id="rId62" Type="http://schemas.openxmlformats.org/officeDocument/2006/relationships/hyperlink" Target="https://kartaslov.ru/%D1%81%D0%B8%D0%BD%D0%BE%D0%BD%D0%B8%D0%BC%D1%8B-%D0%BA-%D1%81%D0%BB%D0%BE%D0%B2%D1%83/%D0%BA%D0%BE%D1%81%D0%BC%D0%BE%D0%BF%D0%BE%D0%BB%D0%B8%D1%82%D0%B8%D1%87%D0%B5%D1%81%D0%BA%D0%B8%D0%B5+%D1%81%D0%B8%D0%BB%D1%8B" TargetMode="External"/><Relationship Id="rId70" Type="http://schemas.openxmlformats.org/officeDocument/2006/relationships/hyperlink" Target="https://kartaslov.ru/%D1%81%D0%B8%D0%BD%D0%BE%D0%BD%D0%B8%D0%BC%D1%8B-%D0%BA-%D1%81%D0%BB%D0%BE%D0%B2%D1%83/%D0%B4%D0%B2%D0%BE%D0%B9%D0%BD%D0%BE%D0%B9+%D1%81%D1%82%D0%B0%D0%BD%D0%B4%D0%B0%D1%80%D1%8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kartaslov.ru/%D1%81%D0%B8%D0%BD%D0%BE%D0%BD%D0%B8%D0%BC%D1%8B-%D0%BA-%D1%81%D0%BB%D0%BE%D0%B2%D1%83/%D0%B0%D0%BD%D1%82%D0%B8%D1%81%D0%B5%D0%BC%D0%B8%D1%82%D0%B8%D0%B7%D0%BC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67544" y="188641"/>
            <a:ext cx="7772400" cy="792087"/>
          </a:xfrm>
        </p:spPr>
        <p:txBody>
          <a:bodyPr/>
          <a:lstStyle/>
          <a:p>
            <a:r>
              <a:rPr lang="ru-RU" b="1" dirty="0" smtClean="0"/>
              <a:t>Игра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smtClean="0"/>
              <a:t>«</a:t>
            </a:r>
            <a:r>
              <a:rPr lang="ru-RU" b="1" dirty="0" smtClean="0">
                <a:solidFill>
                  <a:srgbClr val="3338F7"/>
                </a:solidFill>
              </a:rPr>
              <a:t>СИНИЕ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smtClean="0"/>
              <a:t>и </a:t>
            </a:r>
            <a:r>
              <a:rPr lang="ru-RU" b="1" dirty="0" smtClean="0">
                <a:solidFill>
                  <a:srgbClr val="00B050"/>
                </a:solidFill>
              </a:rPr>
              <a:t>ЗЕЛЕНЫЕ</a:t>
            </a:r>
            <a:r>
              <a:rPr lang="ru-RU" b="1" dirty="0" smtClean="0"/>
              <a:t>»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980728"/>
            <a:ext cx="6912768" cy="5721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 l="8858" t="14063" r="32478" b="16538"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9621" t="23932" r="32335" b="74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856984" cy="1470025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Игра «Алексей, апельсин, Амстердам»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7544" y="1412776"/>
          <a:ext cx="8280921" cy="16532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60307"/>
                <a:gridCol w="2760307"/>
                <a:gridCol w="2760307"/>
              </a:tblGrid>
              <a:tr h="952224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ИМЯ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ФРУКТ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ГОРОД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712">
                <a:tc>
                  <a:txBody>
                    <a:bodyPr/>
                    <a:lstStyle/>
                    <a:p>
                      <a:r>
                        <a:rPr lang="ru-RU" sz="4000" b="1" kern="1200" dirty="0" smtClean="0">
                          <a:solidFill>
                            <a:srgbClr val="00B050"/>
                          </a:solidFill>
                          <a:latin typeface="+mj-lt"/>
                          <a:ea typeface="+mj-ea"/>
                          <a:cs typeface="+mj-cs"/>
                        </a:rPr>
                        <a:t>Алексей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kern="1200" smtClean="0">
                          <a:solidFill>
                            <a:srgbClr val="00B050"/>
                          </a:solidFill>
                          <a:latin typeface="+mj-lt"/>
                          <a:ea typeface="+mj-ea"/>
                          <a:cs typeface="+mj-cs"/>
                        </a:rPr>
                        <a:t>апельсин</a:t>
                      </a:r>
                      <a:endParaRPr lang="ru-RU" sz="4000" b="1" kern="1200" dirty="0" smtClean="0">
                        <a:solidFill>
                          <a:srgbClr val="00B050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kern="1200" dirty="0" smtClean="0">
                          <a:solidFill>
                            <a:srgbClr val="00B050"/>
                          </a:solidFill>
                          <a:latin typeface="+mj-lt"/>
                          <a:ea typeface="+mj-ea"/>
                          <a:cs typeface="+mj-cs"/>
                        </a:rPr>
                        <a:t>Амстердам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 descr="6c73cf4127cd2750ca943e728ca637f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2636912"/>
            <a:ext cx="4437112" cy="4437112"/>
          </a:xfrm>
          <a:prstGeom prst="rect">
            <a:avLst/>
          </a:prstGeom>
        </p:spPr>
      </p:pic>
      <p:pic>
        <p:nvPicPr>
          <p:cNvPr id="6" name="Рисунок 5" descr="hello_html_3a0af44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3140968"/>
            <a:ext cx="1440160" cy="3229058"/>
          </a:xfrm>
          <a:prstGeom prst="rect">
            <a:avLst/>
          </a:prstGeom>
        </p:spPr>
      </p:pic>
      <p:pic>
        <p:nvPicPr>
          <p:cNvPr id="8" name="Рисунок 7" descr="0c6fb2dce023268ce6f7437bd7b801b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3717032"/>
            <a:ext cx="2916991" cy="230267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 smtClean="0"/>
              <a:t>Тимбилдинг</a:t>
            </a:r>
            <a:r>
              <a:rPr lang="ru-RU" sz="2400" dirty="0" smtClean="0"/>
              <a:t> (англ. </a:t>
            </a:r>
            <a:r>
              <a:rPr lang="ru-RU" sz="2400" dirty="0" err="1" smtClean="0"/>
              <a:t>team</a:t>
            </a:r>
            <a:r>
              <a:rPr lang="ru-RU" sz="2400" dirty="0" smtClean="0"/>
              <a:t> – команда, </a:t>
            </a:r>
            <a:r>
              <a:rPr lang="ru-RU" sz="2400" dirty="0" err="1" smtClean="0"/>
              <a:t>building</a:t>
            </a:r>
            <a:r>
              <a:rPr lang="ru-RU" sz="2400" dirty="0" smtClean="0"/>
              <a:t> – строительство, создание) — это комплекс мероприятий, предназначенных для создания командного духа среди сотрудников организации, сплочения коллектива. Основная задача — это повышение работоспособности и эффективности персонала, улучшение взаимодействия между ними</a:t>
            </a:r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3544" t="17719" r="3729" b="16575"/>
          <a:stretch>
            <a:fillRect/>
          </a:stretch>
        </p:blipFill>
        <p:spPr bwMode="auto">
          <a:xfrm>
            <a:off x="827584" y="2564903"/>
            <a:ext cx="7416824" cy="4204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Задача №1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96470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Продумать и написать 10 качеств, которые </a:t>
            </a:r>
            <a:r>
              <a:rPr lang="ru-RU" dirty="0" smtClean="0">
                <a:solidFill>
                  <a:srgbClr val="FF0000"/>
                </a:solidFill>
              </a:rPr>
              <a:t>ХАРАКТЕРИЗУЮТ </a:t>
            </a:r>
            <a:r>
              <a:rPr lang="ru-RU" b="1" dirty="0" smtClean="0">
                <a:solidFill>
                  <a:srgbClr val="FF0000"/>
                </a:solidFill>
              </a:rPr>
              <a:t>ВАШЕ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племя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060848"/>
            <a:ext cx="7560839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Задача №2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96470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Продумать и написать 10 признаков, </a:t>
            </a:r>
            <a:r>
              <a:rPr lang="ru-RU" b="1" dirty="0" smtClean="0">
                <a:solidFill>
                  <a:srgbClr val="FF0000"/>
                </a:solidFill>
              </a:rPr>
              <a:t>ОТЛИЧАЮЩИХ ДРУГУЮ </a:t>
            </a:r>
            <a:r>
              <a:rPr lang="ru-RU" dirty="0" smtClean="0">
                <a:solidFill>
                  <a:schemeClr val="bg1"/>
                </a:solidFill>
              </a:rPr>
              <a:t>группу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132856"/>
            <a:ext cx="7200800" cy="4376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Задача №3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96470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Продумать и написать 10 признаков, </a:t>
            </a:r>
            <a:r>
              <a:rPr lang="ru-RU" b="1" dirty="0" smtClean="0">
                <a:solidFill>
                  <a:srgbClr val="FF0000"/>
                </a:solidFill>
              </a:rPr>
              <a:t>ОБЩИХ</a:t>
            </a:r>
            <a:r>
              <a:rPr lang="ru-RU" b="1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для Синих и Зеленых</a:t>
            </a:r>
          </a:p>
        </p:txBody>
      </p:sp>
      <p:pic>
        <p:nvPicPr>
          <p:cNvPr id="7" name="Рисунок 6" descr="зелена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2204864"/>
            <a:ext cx="2664296" cy="4393313"/>
          </a:xfrm>
          <a:prstGeom prst="rect">
            <a:avLst/>
          </a:prstGeom>
        </p:spPr>
      </p:pic>
      <p:pic>
        <p:nvPicPr>
          <p:cNvPr id="8" name="Рисунок 7" descr="синя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2204864"/>
            <a:ext cx="2520280" cy="440512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836712"/>
            <a:ext cx="7772400" cy="1470025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700" dirty="0" smtClean="0"/>
              <a:t>Ксенофобия  - (от </a:t>
            </a:r>
            <a:r>
              <a:rPr lang="ru-RU" sz="2700" dirty="0" smtClean="0">
                <a:hlinkClick r:id="rId2" tooltip="Греческий язык"/>
              </a:rPr>
              <a:t>греч.</a:t>
            </a:r>
            <a:r>
              <a:rPr lang="ru-RU" sz="2700" dirty="0" smtClean="0"/>
              <a:t> </a:t>
            </a:r>
            <a:r>
              <a:rPr lang="el-GR" sz="2700" dirty="0" smtClean="0">
                <a:hlinkClick r:id="rId3" tooltip="wikt:ξένος"/>
              </a:rPr>
              <a:t>ξένος</a:t>
            </a:r>
            <a:r>
              <a:rPr lang="ru-RU" sz="2700" dirty="0" smtClean="0"/>
              <a:t> «чужой» + </a:t>
            </a:r>
            <a:r>
              <a:rPr lang="el-GR" sz="2700" dirty="0" smtClean="0">
                <a:hlinkClick r:id="rId4" tooltip="wikt:φόβος"/>
              </a:rPr>
              <a:t>φόβος</a:t>
            </a:r>
            <a:r>
              <a:rPr lang="ru-RU" sz="2700" dirty="0" smtClean="0"/>
              <a:t> «</a:t>
            </a:r>
            <a:r>
              <a:rPr lang="ru-RU" sz="2700" dirty="0" smtClean="0">
                <a:hlinkClick r:id="rId5" tooltip="Страх"/>
              </a:rPr>
              <a:t>страх</a:t>
            </a:r>
            <a:r>
              <a:rPr lang="ru-RU" sz="2700" dirty="0" smtClean="0"/>
              <a:t>») — неприязнь к кому-либо или чему-либо чужому; восприятие чужого как неприятного и опасного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27584" y="4653136"/>
            <a:ext cx="7704856" cy="175260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Ксенофобия, возведённая в ранг</a:t>
            </a:r>
            <a:r>
              <a:rPr lang="ru-RU" dirty="0" smtClean="0"/>
              <a:t> </a:t>
            </a:r>
            <a:r>
              <a:rPr lang="ru-RU" dirty="0" smtClean="0">
                <a:hlinkClick r:id="rId6" tooltip="Мировоззрение"/>
              </a:rPr>
              <a:t>мировоззрения</a:t>
            </a:r>
            <a:r>
              <a:rPr lang="ru-RU" dirty="0" smtClean="0"/>
              <a:t> </a:t>
            </a:r>
            <a:r>
              <a:rPr lang="ru-RU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кем-либо, может стать причиной вражды по принципу национального, религиозного или социального деления людей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260648"/>
            <a:ext cx="74888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Ксенофобия: Что Это Такое?</a:t>
            </a:r>
            <a:endParaRPr lang="ru-RU" sz="4000" b="1" dirty="0"/>
          </a:p>
        </p:txBody>
      </p:sp>
      <p:pic>
        <p:nvPicPr>
          <p:cNvPr id="7" name="Рисунок 6"/>
          <p:cNvPicPr/>
          <p:nvPr/>
        </p:nvPicPr>
        <p:blipFill>
          <a:blip r:embed="rId7" cstate="print"/>
          <a:srcRect l="8177" t="34188" r="51256" b="17379"/>
          <a:stretch>
            <a:fillRect/>
          </a:stretch>
        </p:blipFill>
        <p:spPr bwMode="auto">
          <a:xfrm>
            <a:off x="2267744" y="2132856"/>
            <a:ext cx="439248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7"/>
            <a:ext cx="7772400" cy="648072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Ксенофобия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580112" y="980728"/>
            <a:ext cx="3024336" cy="547260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 </a:t>
            </a:r>
            <a:r>
              <a:rPr lang="ru-RU" sz="2800" i="1" dirty="0" smtClean="0">
                <a:solidFill>
                  <a:schemeClr val="tx1"/>
                </a:solidFill>
              </a:rPr>
              <a:t>Синонимы:</a:t>
            </a:r>
          </a:p>
          <a:p>
            <a:pPr lvl="0"/>
            <a:r>
              <a:rPr lang="ru-RU" sz="2800" i="1" dirty="0" smtClean="0">
                <a:solidFill>
                  <a:schemeClr val="tx1"/>
                </a:solidFill>
              </a:rPr>
              <a:t>враждебность</a:t>
            </a:r>
          </a:p>
          <a:p>
            <a:pPr lvl="0"/>
            <a:r>
              <a:rPr lang="ru-RU" sz="2800" i="1" dirty="0" smtClean="0">
                <a:solidFill>
                  <a:schemeClr val="tx1"/>
                </a:solidFill>
              </a:rPr>
              <a:t>ненависть</a:t>
            </a:r>
          </a:p>
          <a:p>
            <a:pPr lvl="0"/>
            <a:r>
              <a:rPr lang="ru-RU" sz="2800" i="1" dirty="0" smtClean="0">
                <a:solidFill>
                  <a:schemeClr val="tx1"/>
                </a:solidFill>
              </a:rPr>
              <a:t>неприязненность</a:t>
            </a:r>
          </a:p>
          <a:p>
            <a:pPr lvl="0"/>
            <a:r>
              <a:rPr lang="ru-RU" sz="2800" i="1" dirty="0" smtClean="0">
                <a:solidFill>
                  <a:schemeClr val="tx1"/>
                </a:solidFill>
              </a:rPr>
              <a:t>несносность</a:t>
            </a:r>
          </a:p>
          <a:p>
            <a:pPr lvl="0"/>
            <a:r>
              <a:rPr lang="ru-RU" sz="2800" i="1" dirty="0" smtClean="0">
                <a:solidFill>
                  <a:schemeClr val="tx1"/>
                </a:solidFill>
              </a:rPr>
              <a:t>нетерпимость</a:t>
            </a:r>
          </a:p>
          <a:p>
            <a:pPr lvl="0"/>
            <a:r>
              <a:rPr lang="ru-RU" sz="2800" i="1" dirty="0" smtClean="0">
                <a:solidFill>
                  <a:schemeClr val="tx1"/>
                </a:solidFill>
              </a:rPr>
              <a:t>отношение</a:t>
            </a:r>
          </a:p>
          <a:p>
            <a:pPr lvl="0"/>
            <a:r>
              <a:rPr lang="ru-RU" sz="2800" i="1" dirty="0" smtClean="0">
                <a:solidFill>
                  <a:schemeClr val="tx1"/>
                </a:solidFill>
              </a:rPr>
              <a:t>страсть</a:t>
            </a:r>
          </a:p>
          <a:p>
            <a:pPr lvl="0"/>
            <a:r>
              <a:rPr lang="ru-RU" sz="2800" i="1" dirty="0" smtClean="0">
                <a:solidFill>
                  <a:schemeClr val="tx1"/>
                </a:solidFill>
              </a:rPr>
              <a:t>страх</a:t>
            </a:r>
          </a:p>
          <a:p>
            <a:pPr lvl="0"/>
            <a:r>
              <a:rPr lang="ru-RU" sz="2800" i="1" dirty="0" smtClean="0">
                <a:solidFill>
                  <a:schemeClr val="tx1"/>
                </a:solidFill>
              </a:rPr>
              <a:t>ужас</a:t>
            </a:r>
          </a:p>
          <a:p>
            <a:pPr lvl="0"/>
            <a:r>
              <a:rPr lang="ru-RU" sz="2800" i="1" dirty="0" smtClean="0">
                <a:solidFill>
                  <a:schemeClr val="tx1"/>
                </a:solidFill>
              </a:rPr>
              <a:t>фобия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8119" t="16524" r="40967" b="7407"/>
          <a:stretch>
            <a:fillRect/>
          </a:stretch>
        </p:blipFill>
        <p:spPr bwMode="auto">
          <a:xfrm>
            <a:off x="323528" y="1052736"/>
            <a:ext cx="4824536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772400" cy="13620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Связанные слова (по тематикам)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836712"/>
            <a:ext cx="7772400" cy="5760639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908719"/>
          <a:ext cx="8496944" cy="5912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06991"/>
                <a:gridCol w="5789953"/>
              </a:tblGrid>
              <a:tr h="92792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hlinkClick r:id="rId2" tooltip="Люди"/>
                        </a:rPr>
                        <a:t>Люди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антисемит, расист, сионист, шовинист, еврей</a:t>
                      </a:r>
                      <a:endParaRPr lang="ru-RU" sz="2800" dirty="0"/>
                    </a:p>
                  </a:txBody>
                  <a:tcPr/>
                </a:tc>
              </a:tr>
              <a:tr h="132560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hlinkClick r:id="rId3" tooltip="Места"/>
                        </a:rPr>
                        <a:t>Места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страна, гетто, генерал-губернаторство, концлагерь, синагога</a:t>
                      </a:r>
                    </a:p>
                  </a:txBody>
                  <a:tcPr/>
                </a:tc>
              </a:tr>
              <a:tr h="92792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hlinkClick r:id="rId4" tooltip="Предметы"/>
                        </a:rPr>
                        <a:t>Предметы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талмуд, энциклика (документ в католичестве)</a:t>
                      </a:r>
                    </a:p>
                  </a:txBody>
                  <a:tcPr/>
                </a:tc>
              </a:tr>
              <a:tr h="132560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hlinkClick r:id="rId5" tooltip="Действия"/>
                        </a:rPr>
                        <a:t>Действия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дискриминация, геноцид, рознь, русификация, холокост</a:t>
                      </a:r>
                    </a:p>
                  </a:txBody>
                  <a:tcPr/>
                </a:tc>
              </a:tr>
              <a:tr h="132560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hlinkClick r:id="rId6" tooltip="Абстрактные понятия"/>
                        </a:rPr>
                        <a:t>Абстрактные понятия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ксенофобия, расизм, антисемитизм, шовинизм, национализм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связанных слов и выражений с понятием «</a:t>
            </a:r>
            <a:r>
              <a:rPr lang="ru-RU" b="1" dirty="0" smtClean="0"/>
              <a:t>КСЕНОФОБИЯ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 numCol="2">
            <a:normAutofit fontScale="47500" lnSpcReduction="20000"/>
          </a:bodyPr>
          <a:lstStyle/>
          <a:p>
            <a:pPr marL="0" lvl="0" indent="0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2" tooltip="Синонимы к слову КСЕНОФОБИЯ"/>
              </a:rPr>
              <a:t>ксенофобия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3" tooltip="Синонимы к слову РУСОФОБИЯ"/>
              </a:rPr>
              <a:t>русофобия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4" tooltip="Синонимы к слову РАСИЗМ"/>
              </a:rPr>
              <a:t>расизм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5" tooltip="Синонимы к слову СНОБИЗМ"/>
              </a:rPr>
              <a:t>снобизм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6" tooltip="Синонимы к слову АНТИСЕМИТИЗМ"/>
              </a:rPr>
              <a:t>антисемитизм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7" tooltip="Синонимы к слову МИЛИТАРИЗМ"/>
              </a:rPr>
              <a:t>милитаризм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8" tooltip="Синонимы к слову РОЗНЬ"/>
              </a:rPr>
              <a:t>рознь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9" tooltip="Синонимы к слову АНТИСОВЕТИЗМ"/>
              </a:rPr>
              <a:t>антисоветизм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10" tooltip="Синонимы к слову ЮДОФОБИЯ"/>
              </a:rPr>
              <a:t>юдофобия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11" tooltip="Синонимы к слову ШОВИНИЗМ"/>
              </a:rPr>
              <a:t>шовинизм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12" tooltip="Синонимы к слову ЭКСТРЕМИЗМ"/>
              </a:rPr>
              <a:t>экстремизм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err="1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13" tooltip="Синонимы к слову ГОМОФОБИЯ"/>
              </a:rPr>
              <a:t>гомофобия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14" tooltip="Синонимы к слову ФАНАТИЗМ"/>
              </a:rPr>
              <a:t>фанатизм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15" tooltip="Синонимы к слову РАЗЖИГАНИЕ"/>
              </a:rPr>
              <a:t>разжигание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16" tooltip="Синонимы к слову ИНОРОДЕЦ"/>
              </a:rPr>
              <a:t>инородец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17" tooltip="Синонимы к слову РЕВАНШИЗМ"/>
              </a:rPr>
              <a:t>реваншизм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err="1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18" tooltip="Синонимы к слову КЛАНОВОСТЬ"/>
              </a:rPr>
              <a:t>клановость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err="1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19" tooltip="Синонимы к слову АНТИФАШИЗМ"/>
              </a:rPr>
              <a:t>антифашизм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20" tooltip="Синонимы к слову АМЕРИКАНИЗМ"/>
              </a:rPr>
              <a:t>американизм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err="1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21" tooltip="Синонимы к слову ЭТНОНАЦИОНАЛИЗМ"/>
              </a:rPr>
              <a:t>этнонационализм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22" tooltip="Синонимы к слову РУСИФИКАЦИЯ"/>
              </a:rPr>
              <a:t>русификация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23" tooltip="Синонимы к слову ЗАСИЛЬЕ"/>
              </a:rPr>
              <a:t>засилье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24" tooltip="Синонимы к слову ПРОВИНЦИАЛИЗМ"/>
              </a:rPr>
              <a:t>провинциализм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25" tooltip="Синонимы к слову ИНАКОМЫСЛИЕ"/>
              </a:rPr>
              <a:t>инакомыслие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err="1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26" tooltip="Синонимы к слову МУЛЬТИКУЛЬТУРАЛИЗМ"/>
              </a:rPr>
              <a:t>мультикультурализм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27" tooltip="Синонимы к слову ФУНДАМЕНТАЛИЗМ"/>
              </a:rPr>
              <a:t>фундаментализм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28" tooltip="Синонимы к слову ИНДИВИДУАЛИЗМ"/>
              </a:rPr>
              <a:t>индивидуализм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29" tooltip="Синонимы к слову ДИАСПОРА"/>
              </a:rPr>
              <a:t>диаспора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err="1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30" tooltip="Синонимы к слову РУССКОСТЬ"/>
              </a:rPr>
              <a:t>русскость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31" tooltip="Синонимы к слову ИДЕОЛОГИЯ"/>
              </a:rPr>
              <a:t>идеология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32" tooltip="Синонимы к слову ИНТЕРНАЦИОНАЛИЗМ"/>
              </a:rPr>
              <a:t>интернационализм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33" tooltip="Синонимы к слову ПАЦИФИЗМ"/>
              </a:rPr>
              <a:t>пацифизм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34" tooltip="Синонимы к слову ЭТНОС"/>
              </a:rPr>
              <a:t>этнос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35" tooltip="Синонимы к слову ПАТРИОТИЗМ"/>
              </a:rPr>
              <a:t>патриотизм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36" tooltip="Синонимы к слову МЕНТАЛЬНОСТЬ"/>
              </a:rPr>
              <a:t>ментальность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37" tooltip="Синонимы к слову МЕНТАЛИТЕТ"/>
              </a:rPr>
              <a:t>менталитет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38" tooltip="Синонимы к слову СОЦИАЛ-ДАРВИНИЗМ"/>
              </a:rPr>
              <a:t>социал-дарвинизм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39" tooltip="Синонимы к слову ТОЛЕРАНТНОСТЬ"/>
              </a:rPr>
              <a:t>толерантность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40" tooltip="Синонимы к слову НАЦИЯ"/>
              </a:rPr>
              <a:t>нация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41" tooltip="Синонимы к слову ЭТНИЧНОСТЬ"/>
              </a:rPr>
              <a:t>этничность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42" tooltip="Синонимы к слову АНТИКОММУНИЗМ"/>
              </a:rPr>
              <a:t>антикоммунизм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err="1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43" tooltip="Синонимы к слову АНТИСИОНИСТ"/>
              </a:rPr>
              <a:t>антисионист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err="1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44" tooltip="Синонимы к слову ВЕСТЕРНИЗАЦИЯ"/>
              </a:rPr>
              <a:t>вестернизация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45" tooltip="Синонимы к слову СИОНИСТ"/>
              </a:rPr>
              <a:t>сионист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46" tooltip="Синонимы к слову ЮДОФОБСТВО"/>
              </a:rPr>
              <a:t>юдофобство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err="1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47" tooltip="Синонимы к слову ГЕГЕМОНИЗМ"/>
              </a:rPr>
              <a:t>гегемонизм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48" tooltip="Синонимы к слову ПАНГЕРМАНИЗМ"/>
              </a:rPr>
              <a:t>пангерманизм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49" tooltip="Синонимы к слову ТРАЙБАЛИЗМ"/>
              </a:rPr>
              <a:t>трайбализм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50" tooltip="Синонимы к словосочетанию РАСОВАЯ НЕНАВИСТЬ"/>
              </a:rPr>
              <a:t>расовая ненависть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51" tooltip="Синонимы к словосочетанию ВЕЛИКОДЕРЖАВНЫЙ ШОВИНИЗМ"/>
              </a:rPr>
              <a:t>великодержавный шовинизм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52" tooltip="Синонимы к словосочетанию ГРУППОВОЙ НАРЦИССИЗМ"/>
              </a:rPr>
              <a:t>групповой нарциссизм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53" tooltip="Синонимы к словосочетанию ПРАВОВОЙ НИГИЛИЗМ"/>
              </a:rPr>
              <a:t>правовой нигилизм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54" tooltip="Синонимы к словосочетанию ФИЗИЧЕСКОЕ ИСТРЕБЛЕНИЕ"/>
              </a:rPr>
              <a:t>физическое истребление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55" tooltip="Синонимы к словосочетанию ОБРАЗ ВРАГА"/>
              </a:rPr>
              <a:t>образ врага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lvl="0" indent="-173038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56" tooltip="Синонимы к словосочетанию ТИТУЛЬНАЯ НАЦИЯ"/>
              </a:rPr>
              <a:t>титульная нация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  <a:hlinkClick r:id="rId57" tooltip="Синонимы к словосочетанию МАССОВОЕ СОЗНАНИЕ"/>
            </a:endParaRPr>
          </a:p>
          <a:p>
            <a:pPr marL="355600" lvl="0" indent="-173038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58" tooltip="Синонимы к словосочетанию ГРУППЫ МЕНЬШИНСТВ"/>
              </a:rPr>
              <a:t>группы меньшинств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  <a:hlinkClick r:id="rId57" tooltip="Синонимы к словосочетанию МАССОВОЕ СОЗНАНИЕ"/>
            </a:endParaRPr>
          </a:p>
          <a:p>
            <a:pPr marL="355600" lvl="0" indent="-173038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57" tooltip="Синонимы к словосочетанию МАССОВОЕ СОЗНАНИЕ"/>
              </a:rPr>
              <a:t>массовое сознание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lvl="0" indent="-173038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59" tooltip="Синонимы к словосочетанию НАСИЛЬСТВЕННОЕ НАВЯЗЫВАНИЕ"/>
              </a:rPr>
              <a:t>насильственное навязывание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lvl="0" indent="-173038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60" tooltip="Синонимы к словосочетанию НЕЛЕГАЛЬНАЯ ИММИГРАЦИЯ"/>
              </a:rPr>
              <a:t>нелегальная иммиграция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lvl="0" indent="-173038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61" tooltip="Синонимы к словосочетанию ИМПЕРСКАЯ ПОЛИТИКА"/>
              </a:rPr>
              <a:t>имперская политика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lvl="0" indent="-173038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62" tooltip="Синонимы к словосочетанию КОСМОПОЛИТИЧЕСКИЕ СИЛЫ"/>
              </a:rPr>
              <a:t>космополитические силы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lvl="0" indent="-173038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63" tooltip="Синонимы к словосочетанию СТОЛКНОВЕНИЕ ЦИВИЛИЗАЦИЙ"/>
              </a:rPr>
              <a:t>столкновение цивилизаций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lvl="0" indent="-173038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64" tooltip="Синонимы к словосочетанию ПОЗИТИВНАЯ ДИСКРИМИНАЦИЯ"/>
              </a:rPr>
              <a:t>позитивная дискриминация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lvl="0" indent="-173038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65" tooltip="Синонимы к словосочетанию МЕЖДУНАРОДНЫЙ ТЕРРОРИЗМ"/>
              </a:rPr>
              <a:t>международный терроризм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lvl="0" indent="-173038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66" tooltip="Синонимы к словосочетанию ФАЛЬСИФИКАЦИЯ ИСТОРИИ"/>
              </a:rPr>
              <a:t>фальсификация истории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lvl="0" indent="-173038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67" tooltip="Синонимы к словосочетанию ПАТРИОТИЧЕСКОЕ ДВИЖЕНИЕ"/>
              </a:rPr>
              <a:t>патриотическое движение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lvl="0" indent="-173038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68" tooltip="Синонимы к словосочетанию КРОВЬ И ПОЧВА"/>
              </a:rPr>
              <a:t>кровь и почва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lvl="0" indent="-173038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69" tooltip="Синонимы к словосочетанию НАЦИОНАЛЬНАЯ ИСКЛЮЧИТЕЛЬНОСТЬ"/>
              </a:rPr>
              <a:t>национальная исключительность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lvl="0" indent="-173038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70" tooltip="Синонимы к словосочетанию ДВОЙНОЙ СТАНДАРТ"/>
              </a:rPr>
              <a:t>двойной стандарт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lvl="0" indent="-173038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71" tooltip="Синонимы к словосочетанию НАЦИОНАЛИСТИЧЕСКИЕ НАСТРОЕНИЯ"/>
              </a:rPr>
              <a:t>националистические настроения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lvl="0" indent="-173038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72" tooltip="Синонимы к словосочетанию ПОЛИТИЧЕСКИЙ АНТИСЕМИТИЗМ"/>
              </a:rPr>
              <a:t>политический антисемитизм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lvl="0" indent="-173038"/>
            <a:r>
              <a:rPr lang="ru-RU" sz="3400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73" tooltip="Синонимы к словосочетанию КРАЙНЯЯ ФОРМА"/>
              </a:rPr>
              <a:t>крайняя форма</a:t>
            </a:r>
            <a:endParaRPr lang="ru-RU" sz="3400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lvl="0" indent="-173038"/>
            <a:r>
              <a:rPr lang="ru-RU" dirty="0" smtClean="0">
                <a:solidFill>
                  <a:srgbClr val="3338F7"/>
                </a:solidFill>
                <a:latin typeface="Times New Roman" pitchFamily="18" charset="0"/>
                <a:cs typeface="Times New Roman" pitchFamily="18" charset="0"/>
                <a:hlinkClick r:id="rId74" tooltip="Синонимы к словосочетанию МЕЖНАЦИОНАЛЬНАЯ РОЗНЬ"/>
              </a:rPr>
              <a:t>межнациональная рознь</a:t>
            </a:r>
            <a:endParaRPr lang="ru-RU" dirty="0" smtClean="0">
              <a:solidFill>
                <a:srgbClr val="3338F7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7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344816" cy="208823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2000" b="1" dirty="0" smtClean="0">
                <a:solidFill>
                  <a:srgbClr val="00B050"/>
                </a:solidFill>
                <a:latin typeface="Gabriola" pitchFamily="82" charset="0"/>
              </a:rPr>
              <a:t>РАМБУТАН</a:t>
            </a:r>
            <a:endParaRPr lang="ru-RU" sz="12000" b="1" dirty="0">
              <a:solidFill>
                <a:srgbClr val="00B050"/>
              </a:solidFill>
              <a:latin typeface="Gabriola" pitchFamily="82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27584" y="3216213"/>
            <a:ext cx="7344816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Bahnschrift SemiBold" pitchFamily="34" charset="0"/>
                <a:ea typeface="Calibri" pitchFamily="34" charset="0"/>
                <a:cs typeface="Times New Roman" pitchFamily="18" charset="0"/>
              </a:rPr>
              <a:t>Что это? Кто это?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ahnschrift SemiBold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Bahnschrift SemiBold" pitchFamily="34" charset="0"/>
                <a:ea typeface="Calibri" pitchFamily="34" charset="0"/>
                <a:cs typeface="Times New Roman" pitchFamily="18" charset="0"/>
              </a:rPr>
              <a:t>Какое это?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ahnschrift SemiBold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Bahnschrift SemiBold" pitchFamily="34" charset="0"/>
                <a:ea typeface="Calibri" pitchFamily="34" charset="0"/>
                <a:cs typeface="Times New Roman" pitchFamily="18" charset="0"/>
              </a:rPr>
              <a:t>Откуда это?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ahnschrift SemiBold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157</Words>
  <Application>Microsoft Office PowerPoint</Application>
  <PresentationFormat>Экран (4:3)</PresentationFormat>
  <Paragraphs>75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Игра «СИНИЕ и ЗЕЛЕНЫЕ»</vt:lpstr>
      <vt:lpstr>Задача №1</vt:lpstr>
      <vt:lpstr>Задача №2</vt:lpstr>
      <vt:lpstr>Задача №3</vt:lpstr>
      <vt:lpstr>Ксенофобия  - (от греч. ξένος «чужой» + φόβος «страх») — неприязнь к кому-либо или чему-либо чужому; восприятие чужого как неприятного и опасного</vt:lpstr>
      <vt:lpstr>Ксенофобия</vt:lpstr>
      <vt:lpstr>Связанные слова (по тематикам) </vt:lpstr>
      <vt:lpstr>Список связанных слов и выражений с понятием «КСЕНОФОБИЯ»</vt:lpstr>
      <vt:lpstr>РАМБУТАН</vt:lpstr>
      <vt:lpstr>Слайд 10</vt:lpstr>
      <vt:lpstr>Слайд 11</vt:lpstr>
      <vt:lpstr>Игра «Алексей, апельсин, Амстердам»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«Синие и Зеленые»</dc:title>
  <dc:creator>Админ</dc:creator>
  <cp:lastModifiedBy>Пользователь Windows</cp:lastModifiedBy>
  <cp:revision>26</cp:revision>
  <dcterms:created xsi:type="dcterms:W3CDTF">2021-04-05T11:55:11Z</dcterms:created>
  <dcterms:modified xsi:type="dcterms:W3CDTF">2021-04-08T13:12:53Z</dcterms:modified>
</cp:coreProperties>
</file>