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0" r:id="rId4"/>
    <p:sldId id="261" r:id="rId5"/>
    <p:sldId id="279" r:id="rId6"/>
    <p:sldId id="267" r:id="rId7"/>
    <p:sldId id="264" r:id="rId8"/>
    <p:sldId id="280" r:id="rId9"/>
    <p:sldId id="266" r:id="rId10"/>
    <p:sldId id="269" r:id="rId11"/>
    <p:sldId id="272" r:id="rId12"/>
    <p:sldId id="256" r:id="rId13"/>
    <p:sldId id="277" r:id="rId14"/>
    <p:sldId id="263" r:id="rId15"/>
    <p:sldId id="262" r:id="rId16"/>
    <p:sldId id="274" r:id="rId17"/>
    <p:sldId id="275" r:id="rId18"/>
    <p:sldId id="276" r:id="rId19"/>
    <p:sldId id="271" r:id="rId20"/>
    <p:sldId id="273" r:id="rId21"/>
    <p:sldId id="278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3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Детский хор ЛенТВ — Ленинградц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616" y="538730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3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59D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4747" y="0"/>
            <a:ext cx="919874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14300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2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9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8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9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" y="25704"/>
            <a:ext cx="9121606" cy="6832296"/>
          </a:xfrm>
          <a:prstGeom prst="rect">
            <a:avLst/>
          </a:prstGeom>
        </p:spPr>
      </p:pic>
      <p:pic>
        <p:nvPicPr>
          <p:cNvPr id="3" name="Левитан - О полном снятии блока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49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2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 с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530A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836363" cy="5877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14754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6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9"/>
            <a:ext cx="9252520" cy="692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55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" y="0"/>
            <a:ext cx="9138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86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24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6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Экран (4:3)</PresentationFormat>
  <Paragraphs>0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ZAUCH</cp:lastModifiedBy>
  <cp:revision>38</cp:revision>
  <dcterms:created xsi:type="dcterms:W3CDTF">2021-01-29T08:14:35Z</dcterms:created>
  <dcterms:modified xsi:type="dcterms:W3CDTF">2022-01-28T14:28:35Z</dcterms:modified>
</cp:coreProperties>
</file>