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82" d="100"/>
          <a:sy n="82" d="100"/>
        </p:scale>
        <p:origin x="-4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&#1082;&#1088;&#1091;&#1078;&#1086;&#1082;\izkfpriklyucheniyaburatino(rington-by.com)10100141.mp3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428736"/>
            <a:ext cx="8713154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Внеурочное занятие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«Путешествие в страну Эрудитов» 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1"/>
          <p:cNvPicPr/>
          <p:nvPr/>
        </p:nvPicPr>
        <p:blipFill>
          <a:blip r:embed="rId2" cstate="print"/>
          <a:srcRect l="9665" t="-231" r="51090" b="45045"/>
          <a:stretch>
            <a:fillRect/>
          </a:stretch>
        </p:blipFill>
        <p:spPr bwMode="auto">
          <a:xfrm>
            <a:off x="357158" y="214290"/>
            <a:ext cx="4786346" cy="6429420"/>
          </a:xfrm>
          <a:prstGeom prst="rect">
            <a:avLst/>
          </a:prstGeom>
          <a:noFill/>
        </p:spPr>
      </p:pic>
      <p:pic>
        <p:nvPicPr>
          <p:cNvPr id="5" name="Рисунок 4" descr="image1"/>
          <p:cNvPicPr/>
          <p:nvPr/>
        </p:nvPicPr>
        <p:blipFill>
          <a:blip r:embed="rId2" cstate="print"/>
          <a:srcRect l="57777" t="45026" r="6249" b="47181"/>
          <a:stretch>
            <a:fillRect/>
          </a:stretch>
        </p:blipFill>
        <p:spPr bwMode="auto">
          <a:xfrm>
            <a:off x="5286380" y="5143512"/>
            <a:ext cx="3571900" cy="1000132"/>
          </a:xfrm>
          <a:prstGeom prst="rect">
            <a:avLst/>
          </a:prstGeom>
          <a:noFill/>
        </p:spPr>
      </p:pic>
      <p:pic>
        <p:nvPicPr>
          <p:cNvPr id="6" name="Picture 2" descr="Скачайте Adobe Reader XI - только эта бесплатная программа для чтения - 20 Декабря 2013 - Blog - Nijnekam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572132" y="1285860"/>
            <a:ext cx="2885933" cy="3019365"/>
          </a:xfrm>
          <a:prstGeom prst="rect">
            <a:avLst/>
          </a:prstGeom>
          <a:noFill/>
        </p:spPr>
      </p:pic>
      <p:sp>
        <p:nvSpPr>
          <p:cNvPr id="7" name="32-конечная звезда 6"/>
          <p:cNvSpPr/>
          <p:nvPr/>
        </p:nvSpPr>
        <p:spPr>
          <a:xfrm flipV="1">
            <a:off x="2071670" y="6143644"/>
            <a:ext cx="45719" cy="71438"/>
          </a:xfrm>
          <a:prstGeom prst="star32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0"/>
          </p:cNvCxnSpPr>
          <p:nvPr/>
        </p:nvCxnSpPr>
        <p:spPr>
          <a:xfrm rot="5400000" flipH="1">
            <a:off x="1440158" y="5560710"/>
            <a:ext cx="1285884" cy="2286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928662" y="5000636"/>
            <a:ext cx="114300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357158" y="4429132"/>
            <a:ext cx="114300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28662" y="3857628"/>
            <a:ext cx="300039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3500430" y="3429000"/>
            <a:ext cx="85725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2143108" y="3000372"/>
            <a:ext cx="178595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1964513" y="2821777"/>
            <a:ext cx="357190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143108" y="2643182"/>
            <a:ext cx="57150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2143108" y="2071678"/>
            <a:ext cx="114300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57073" t="83532" r="22112"/>
          <a:stretch>
            <a:fillRect/>
          </a:stretch>
        </p:blipFill>
        <p:spPr bwMode="auto">
          <a:xfrm>
            <a:off x="6357950" y="5286388"/>
            <a:ext cx="221457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>
            <a:lum contrast="40000"/>
          </a:blip>
          <a:srcRect l="11443" t="21693" r="27256" b="16486"/>
          <a:stretch>
            <a:fillRect/>
          </a:stretch>
        </p:blipFill>
        <p:spPr bwMode="auto">
          <a:xfrm>
            <a:off x="928662" y="214290"/>
            <a:ext cx="728667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2" cstate="print"/>
          <a:srcRect l="34826" t="83395" r="43688"/>
          <a:stretch>
            <a:fillRect/>
          </a:stretch>
        </p:blipFill>
        <p:spPr bwMode="auto">
          <a:xfrm>
            <a:off x="4143372" y="5286388"/>
            <a:ext cx="2286016" cy="1152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 cstate="print"/>
          <a:srcRect t="83532" r="66427"/>
          <a:stretch>
            <a:fillRect/>
          </a:stretch>
        </p:blipFill>
        <p:spPr bwMode="auto">
          <a:xfrm>
            <a:off x="571472" y="5286388"/>
            <a:ext cx="35719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5786" y="542926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542926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542926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2" y="5429264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8860" y="542926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6050" y="542926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4678" y="542926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5500702"/>
            <a:ext cx="452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5500702"/>
            <a:ext cx="447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15140" y="5429264"/>
            <a:ext cx="522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768" y="542926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00958" y="542926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58148" y="5429264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lum contrast="40000"/>
          </a:blip>
          <a:srcRect l="11443" t="21693" r="27256" b="16486"/>
          <a:stretch>
            <a:fillRect/>
          </a:stretch>
        </p:blipFill>
        <p:spPr bwMode="auto">
          <a:xfrm>
            <a:off x="928662" y="214290"/>
            <a:ext cx="728667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 cstate="print"/>
          <a:srcRect t="83532" r="66427"/>
          <a:stretch>
            <a:fillRect/>
          </a:stretch>
        </p:blipFill>
        <p:spPr bwMode="auto">
          <a:xfrm>
            <a:off x="3000364" y="5357826"/>
            <a:ext cx="35719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86116" y="550070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550070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5500702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5500702"/>
            <a:ext cx="492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550070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4942" y="550070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43570" y="5500702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l="19187" t="23939" r="25417" b="1459"/>
          <a:stretch>
            <a:fillRect/>
          </a:stretch>
        </p:blipFill>
        <p:spPr bwMode="auto">
          <a:xfrm>
            <a:off x="428596" y="428604"/>
            <a:ext cx="828680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ашивка 5"/>
          <p:cNvSpPr/>
          <p:nvPr/>
        </p:nvSpPr>
        <p:spPr>
          <a:xfrm rot="5400000">
            <a:off x="3936775" y="1421019"/>
            <a:ext cx="556070" cy="714380"/>
          </a:xfrm>
          <a:prstGeom prst="chevron">
            <a:avLst>
              <a:gd name="adj" fmla="val 78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 rot="5400000">
            <a:off x="5079783" y="1492457"/>
            <a:ext cx="556070" cy="714380"/>
          </a:xfrm>
          <a:prstGeom prst="chevron">
            <a:avLst>
              <a:gd name="adj" fmla="val 78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 rot="5400000">
            <a:off x="5508411" y="2849779"/>
            <a:ext cx="556070" cy="714380"/>
          </a:xfrm>
          <a:prstGeom prst="chevron">
            <a:avLst>
              <a:gd name="adj" fmla="val 78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6937171" y="2849779"/>
            <a:ext cx="556070" cy="714380"/>
          </a:xfrm>
          <a:prstGeom prst="chevron">
            <a:avLst>
              <a:gd name="adj" fmla="val 78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3651023" y="4992919"/>
            <a:ext cx="556070" cy="714380"/>
          </a:xfrm>
          <a:prstGeom prst="chevron">
            <a:avLst>
              <a:gd name="adj" fmla="val 78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5400000">
            <a:off x="7222923" y="4992919"/>
            <a:ext cx="556070" cy="714380"/>
          </a:xfrm>
          <a:prstGeom prst="chevron">
            <a:avLst>
              <a:gd name="adj" fmla="val 785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l="23766" t="11968" r="9959"/>
          <a:stretch>
            <a:fillRect/>
          </a:stretch>
        </p:blipFill>
        <p:spPr bwMode="auto">
          <a:xfrm>
            <a:off x="1643042" y="500042"/>
            <a:ext cx="592935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5786446" y="4643446"/>
            <a:ext cx="1214446" cy="114300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57150">
                <a:solidFill>
                  <a:schemeClr val="tx1"/>
                </a:solidFill>
              </a:ln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00760" y="5072074"/>
            <a:ext cx="214314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72264" y="5072074"/>
            <a:ext cx="214314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143636" y="4429132"/>
            <a:ext cx="500066" cy="2143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6036479" y="5179231"/>
            <a:ext cx="357190" cy="2857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072198" y="5357826"/>
            <a:ext cx="357190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714356"/>
            <a:ext cx="7500990" cy="5357850"/>
          </a:xfrm>
          <a:prstGeom prst="rect">
            <a:avLst/>
          </a:prstGeom>
          <a:solidFill>
            <a:schemeClr val="bg1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КНИГА                               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РУЧКА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КРАСКИ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ФЛОМАСТЕР</a:t>
            </a:r>
          </a:p>
          <a:p>
            <a:pPr>
              <a:lnSpc>
                <a:spcPct val="2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КАРАНДАШ</a:t>
            </a: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857232"/>
            <a:ext cx="2621615" cy="4866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РУЧКА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КАРАНДАШ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ЛАСТИК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КРАСКИ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428860" y="1643050"/>
            <a:ext cx="4286280" cy="278608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357422" y="1500174"/>
            <a:ext cx="4357718" cy="10001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643174" y="3429000"/>
            <a:ext cx="3857652" cy="200026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3178959" y="2821777"/>
            <a:ext cx="2714644" cy="235745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t="24371" r="3099" b="13959"/>
          <a:stretch>
            <a:fillRect/>
          </a:stretch>
        </p:blipFill>
        <p:spPr bwMode="auto">
          <a:xfrm>
            <a:off x="500034" y="1643050"/>
            <a:ext cx="8215370" cy="30003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Овал 4"/>
          <p:cNvSpPr/>
          <p:nvPr/>
        </p:nvSpPr>
        <p:spPr>
          <a:xfrm>
            <a:off x="1928794" y="3929066"/>
            <a:ext cx="428628" cy="4286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4000504"/>
            <a:ext cx="357190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01024" y="4000504"/>
            <a:ext cx="357190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857232"/>
            <a:ext cx="8215370" cy="1500198"/>
          </a:xfrm>
          <a:prstGeom prst="rect">
            <a:avLst/>
          </a:prstGeom>
          <a:solidFill>
            <a:schemeClr val="bg1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142984"/>
            <a:ext cx="2168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1142984"/>
            <a:ext cx="22052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000372"/>
            <a:ext cx="8143932" cy="3000396"/>
          </a:xfrm>
          <a:prstGeom prst="rect">
            <a:avLst/>
          </a:prstGeom>
          <a:solidFill>
            <a:schemeClr val="bg1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286124"/>
            <a:ext cx="6100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Какого цвета был карандаш?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143380"/>
            <a:ext cx="557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Какой длины была ручка?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5000636"/>
            <a:ext cx="7347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Какое слово написано карандашом?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8" grpId="1"/>
      <p:bldP spid="9" grpId="0"/>
      <p:bldP spid="9" grpId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l="694" t="6064" r="694" b="29863"/>
          <a:stretch>
            <a:fillRect/>
          </a:stretch>
        </p:blipFill>
        <p:spPr bwMode="auto">
          <a:xfrm>
            <a:off x="214282" y="1142984"/>
            <a:ext cx="8643998" cy="4357718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40000" t="23504" r="12173" b="48873"/>
          <a:stretch>
            <a:fillRect/>
          </a:stretch>
        </p:blipFill>
        <p:spPr bwMode="auto">
          <a:xfrm>
            <a:off x="1928794" y="5286388"/>
            <a:ext cx="5143536" cy="12858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2" cstate="print">
            <a:lum contrast="40000"/>
          </a:blip>
          <a:srcRect l="1974" t="26459" r="70391"/>
          <a:stretch>
            <a:fillRect/>
          </a:stretch>
        </p:blipFill>
        <p:spPr bwMode="auto">
          <a:xfrm>
            <a:off x="2000232" y="357166"/>
            <a:ext cx="5000660" cy="47149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2143108" y="5500702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550070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5500702"/>
            <a:ext cx="643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550070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5500702"/>
            <a:ext cx="607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5500702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550070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  <a:alpha val="0"/>
              </a:schemeClr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l="14934" t="16626" r="27508"/>
          <a:stretch>
            <a:fillRect/>
          </a:stretch>
        </p:blipFill>
        <p:spPr bwMode="auto">
          <a:xfrm>
            <a:off x="642910" y="285728"/>
            <a:ext cx="8001056" cy="628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Праздничный салют в BUONO Афиша ресторанов Москв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  <a:alpha val="0"/>
              </a:schemeClr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t="15875" r="-508"/>
          <a:stretch>
            <a:fillRect/>
          </a:stretch>
        </p:blipFill>
        <p:spPr bwMode="auto">
          <a:xfrm>
            <a:off x="428596" y="928670"/>
            <a:ext cx="8358246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9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928662" y="34290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235743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342900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72462" y="33575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1024" y="450057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78" y="450057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8" y="22859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22859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54" y="335756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8" y="335756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0562" y="4572008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8" y="450057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0100" y="22859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6116" y="22859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0562" y="22859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62" y="450057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1024" y="2428868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562" y="357187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16" y="357187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3108" y="464344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57554" y="464344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  <a:alpha val="0"/>
              </a:schemeClr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l="8883" t="16389" r="7762"/>
          <a:stretch>
            <a:fillRect/>
          </a:stretch>
        </p:blipFill>
        <p:spPr bwMode="auto">
          <a:xfrm>
            <a:off x="285720" y="500042"/>
            <a:ext cx="8572528" cy="5715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1" name="Соединительная линия уступом 10"/>
          <p:cNvCxnSpPr/>
          <p:nvPr/>
        </p:nvCxnSpPr>
        <p:spPr>
          <a:xfrm rot="10800000" flipV="1">
            <a:off x="1357290" y="2428868"/>
            <a:ext cx="785818" cy="428628"/>
          </a:xfrm>
          <a:prstGeom prst="bentConnector3">
            <a:avLst>
              <a:gd name="adj1" fmla="val -57547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>
            <a:off x="1357290" y="3429000"/>
            <a:ext cx="1857388" cy="928694"/>
          </a:xfrm>
          <a:prstGeom prst="bentConnector3">
            <a:avLst>
              <a:gd name="adj1" fmla="val 47016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1070744" y="3143248"/>
            <a:ext cx="572298" cy="79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ная линия уступом 39"/>
          <p:cNvCxnSpPr/>
          <p:nvPr/>
        </p:nvCxnSpPr>
        <p:spPr>
          <a:xfrm flipV="1">
            <a:off x="3214678" y="3857628"/>
            <a:ext cx="2000264" cy="500066"/>
          </a:xfrm>
          <a:prstGeom prst="bentConnector3">
            <a:avLst>
              <a:gd name="adj1" fmla="val -562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/>
          <p:nvPr/>
        </p:nvCxnSpPr>
        <p:spPr>
          <a:xfrm>
            <a:off x="5143504" y="3857628"/>
            <a:ext cx="857256" cy="500066"/>
          </a:xfrm>
          <a:prstGeom prst="bentConnector3">
            <a:avLst>
              <a:gd name="adj1" fmla="val 6364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>
            <a:off x="5715008" y="4643446"/>
            <a:ext cx="571504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Соединительная линия уступом 58"/>
          <p:cNvCxnSpPr/>
          <p:nvPr/>
        </p:nvCxnSpPr>
        <p:spPr>
          <a:xfrm rot="5400000">
            <a:off x="1607323" y="2821777"/>
            <a:ext cx="928694" cy="571504"/>
          </a:xfrm>
          <a:prstGeom prst="bentConnector3">
            <a:avLst>
              <a:gd name="adj1" fmla="val 58951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0800000">
            <a:off x="2357422" y="2643182"/>
            <a:ext cx="100013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Соединительная линия уступом 72"/>
          <p:cNvCxnSpPr/>
          <p:nvPr/>
        </p:nvCxnSpPr>
        <p:spPr>
          <a:xfrm flipV="1">
            <a:off x="1785918" y="3214686"/>
            <a:ext cx="1143008" cy="357190"/>
          </a:xfrm>
          <a:prstGeom prst="bentConnector3">
            <a:avLst>
              <a:gd name="adj1" fmla="val 70606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Соединительная линия уступом 78"/>
          <p:cNvCxnSpPr/>
          <p:nvPr/>
        </p:nvCxnSpPr>
        <p:spPr>
          <a:xfrm flipV="1">
            <a:off x="2928926" y="3214686"/>
            <a:ext cx="785818" cy="500066"/>
          </a:xfrm>
          <a:prstGeom prst="bentConnector3">
            <a:avLst>
              <a:gd name="adj1" fmla="val 34132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>
            <a:off x="2678893" y="3464719"/>
            <a:ext cx="500066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/>
          <p:nvPr/>
        </p:nvCxnSpPr>
        <p:spPr>
          <a:xfrm rot="16200000" flipH="1">
            <a:off x="3071802" y="3857628"/>
            <a:ext cx="1785950" cy="500066"/>
          </a:xfrm>
          <a:prstGeom prst="bentConnector3">
            <a:avLst>
              <a:gd name="adj1" fmla="val 22073"/>
            </a:avLst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Соединительная линия уступом 104"/>
          <p:cNvCxnSpPr/>
          <p:nvPr/>
        </p:nvCxnSpPr>
        <p:spPr>
          <a:xfrm rot="10800000">
            <a:off x="3786182" y="2500306"/>
            <a:ext cx="1928826" cy="357190"/>
          </a:xfrm>
          <a:prstGeom prst="bentConnector3">
            <a:avLst>
              <a:gd name="adj1" fmla="val 50718"/>
            </a:avLst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5400000">
            <a:off x="5499900" y="2643182"/>
            <a:ext cx="429422" cy="794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Соединительная линия уступом 116"/>
          <p:cNvCxnSpPr/>
          <p:nvPr/>
        </p:nvCxnSpPr>
        <p:spPr>
          <a:xfrm rot="16200000" flipH="1">
            <a:off x="3536149" y="2750339"/>
            <a:ext cx="1000132" cy="500066"/>
          </a:xfrm>
          <a:prstGeom prst="bentConnector3">
            <a:avLst>
              <a:gd name="adj1" fmla="val 50000"/>
            </a:avLst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4286248" y="3429000"/>
            <a:ext cx="1214446" cy="158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 rot="5400000">
            <a:off x="5179223" y="3750471"/>
            <a:ext cx="642942" cy="158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rot="10800000">
            <a:off x="4000496" y="4071942"/>
            <a:ext cx="1500198" cy="158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 rot="5400000" flipH="1" flipV="1">
            <a:off x="3644100" y="3714752"/>
            <a:ext cx="713586" cy="794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Соединительная линия уступом 149"/>
          <p:cNvCxnSpPr/>
          <p:nvPr/>
        </p:nvCxnSpPr>
        <p:spPr>
          <a:xfrm rot="10800000" flipV="1">
            <a:off x="2500298" y="3357562"/>
            <a:ext cx="1500198" cy="714380"/>
          </a:xfrm>
          <a:prstGeom prst="bentConnector3">
            <a:avLst>
              <a:gd name="adj1" fmla="val 35224"/>
            </a:avLst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/>
          <p:nvPr/>
        </p:nvCxnSpPr>
        <p:spPr>
          <a:xfrm rot="5400000">
            <a:off x="2035951" y="4536289"/>
            <a:ext cx="928694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Соединительная линия уступом 166"/>
          <p:cNvCxnSpPr/>
          <p:nvPr/>
        </p:nvCxnSpPr>
        <p:spPr>
          <a:xfrm rot="10800000">
            <a:off x="5214942" y="2571744"/>
            <a:ext cx="1643074" cy="571504"/>
          </a:xfrm>
          <a:prstGeom prst="bentConnector3">
            <a:avLst>
              <a:gd name="adj1" fmla="val 35665"/>
            </a:avLst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/>
          <p:nvPr/>
        </p:nvCxnSpPr>
        <p:spPr>
          <a:xfrm rot="5400000">
            <a:off x="6501620" y="2856702"/>
            <a:ext cx="571504" cy="158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Соединительная линия уступом 179"/>
          <p:cNvCxnSpPr/>
          <p:nvPr/>
        </p:nvCxnSpPr>
        <p:spPr>
          <a:xfrm>
            <a:off x="5214942" y="3286124"/>
            <a:ext cx="1285884" cy="642942"/>
          </a:xfrm>
          <a:prstGeom prst="bentConnector3">
            <a:avLst>
              <a:gd name="adj1" fmla="val 56465"/>
            </a:avLst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Прямая соединительная линия 188"/>
          <p:cNvCxnSpPr/>
          <p:nvPr/>
        </p:nvCxnSpPr>
        <p:spPr>
          <a:xfrm rot="5400000">
            <a:off x="4858546" y="2928934"/>
            <a:ext cx="713586" cy="794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rot="10800000">
            <a:off x="3714744" y="4286256"/>
            <a:ext cx="2786082" cy="285752"/>
          </a:xfrm>
          <a:prstGeom prst="bentConnector3">
            <a:avLst>
              <a:gd name="adj1" fmla="val 60443"/>
            </a:avLst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Прямая соединительная линия 205"/>
          <p:cNvCxnSpPr/>
          <p:nvPr/>
        </p:nvCxnSpPr>
        <p:spPr>
          <a:xfrm rot="5400000">
            <a:off x="6143636" y="4214818"/>
            <a:ext cx="714380" cy="158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 стрелкой 208"/>
          <p:cNvCxnSpPr/>
          <p:nvPr/>
        </p:nvCxnSpPr>
        <p:spPr>
          <a:xfrm rot="5400000">
            <a:off x="3392479" y="4607727"/>
            <a:ext cx="643736" cy="794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Скачайте Adobe Reader XI - только эта бесплатная программа для чтения - 20 Декабря 2013 - Blog - Nijnekam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14289"/>
            <a:ext cx="6215106" cy="6502463"/>
          </a:xfrm>
          <a:prstGeom prst="rect">
            <a:avLst/>
          </a:prstGeom>
          <a:noFill/>
        </p:spPr>
      </p:pic>
      <p:pic>
        <p:nvPicPr>
          <p:cNvPr id="3" name="izkfpriklyucheniyaburatino(rington-by.com)1010014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8631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40000"/>
          </a:blip>
          <a:srcRect l="19936" t="20544" r="18733"/>
          <a:stretch>
            <a:fillRect/>
          </a:stretch>
        </p:blipFill>
        <p:spPr bwMode="auto">
          <a:xfrm>
            <a:off x="500034" y="642918"/>
            <a:ext cx="8143932" cy="5715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2572530" y="5142718"/>
            <a:ext cx="713586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143240" y="5715016"/>
            <a:ext cx="135732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 flipV="1">
            <a:off x="4857752" y="5143512"/>
            <a:ext cx="1928826" cy="214314"/>
          </a:xfrm>
          <a:prstGeom prst="bentConnector3">
            <a:avLst>
              <a:gd name="adj1" fmla="val -999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 flipH="1" flipV="1">
            <a:off x="6893735" y="4607727"/>
            <a:ext cx="35719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/>
          <p:nvPr/>
        </p:nvCxnSpPr>
        <p:spPr>
          <a:xfrm>
            <a:off x="7215206" y="4143380"/>
            <a:ext cx="642942" cy="500066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7608909" y="3964785"/>
            <a:ext cx="785024" cy="7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0800000">
            <a:off x="7786710" y="3571876"/>
            <a:ext cx="214314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 flipH="1" flipV="1">
            <a:off x="6572264" y="2285992"/>
            <a:ext cx="1858182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0800000">
            <a:off x="5072066" y="1000108"/>
            <a:ext cx="221457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rot="5400000">
            <a:off x="4929190" y="1142984"/>
            <a:ext cx="28575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Соединительная линия уступом 77"/>
          <p:cNvCxnSpPr/>
          <p:nvPr/>
        </p:nvCxnSpPr>
        <p:spPr>
          <a:xfrm rot="5400000">
            <a:off x="3178959" y="1964521"/>
            <a:ext cx="1643074" cy="1000132"/>
          </a:xfrm>
          <a:prstGeom prst="bentConnector3">
            <a:avLst>
              <a:gd name="adj1" fmla="val 30606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86</Words>
  <Application>Microsoft Office PowerPoint</Application>
  <PresentationFormat>Экран (4:3)</PresentationFormat>
  <Paragraphs>65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Марина</cp:lastModifiedBy>
  <cp:revision>37</cp:revision>
  <dcterms:created xsi:type="dcterms:W3CDTF">2014-12-08T15:31:48Z</dcterms:created>
  <dcterms:modified xsi:type="dcterms:W3CDTF">2021-09-29T18:19:41Z</dcterms:modified>
</cp:coreProperties>
</file>