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61" r:id="rId4"/>
    <p:sldId id="259" r:id="rId5"/>
    <p:sldId id="268" r:id="rId6"/>
    <p:sldId id="262" r:id="rId7"/>
    <p:sldId id="269" r:id="rId8"/>
    <p:sldId id="267" r:id="rId9"/>
    <p:sldId id="271" r:id="rId10"/>
    <p:sldId id="272" r:id="rId11"/>
    <p:sldId id="266" r:id="rId12"/>
    <p:sldId id="270" r:id="rId13"/>
    <p:sldId id="265" r:id="rId14"/>
    <p:sldId id="274" r:id="rId15"/>
    <p:sldId id="273" r:id="rId16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25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6_1">
  <dgm:title val=""/>
  <dgm:desc val=""/>
  <dgm:catLst>
    <dgm:cat type="accent6" pri="11100"/>
  </dgm:catLst>
  <dgm:styleLbl name="node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6">
        <a:alpha val="4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34896A0-96ED-4D00-AA93-F707985E57D2}" type="doc">
      <dgm:prSet loTypeId="urn:microsoft.com/office/officeart/2005/8/layout/hierarchy1" loCatId="hierarchy" qsTypeId="urn:microsoft.com/office/officeart/2005/8/quickstyle/simple1" qsCatId="simple" csTypeId="urn:microsoft.com/office/officeart/2005/8/colors/accent6_1" csCatId="accent6" phldr="1"/>
      <dgm:spPr/>
      <dgm:t>
        <a:bodyPr/>
        <a:lstStyle/>
        <a:p>
          <a:endParaRPr lang="ru-RU"/>
        </a:p>
      </dgm:t>
    </dgm:pt>
    <dgm:pt modelId="{AF626FF9-7521-4FFC-8164-3EBF2C1E4CCC}">
      <dgm:prSet phldrT="[Текст]"/>
      <dgm:spPr/>
      <dgm:t>
        <a:bodyPr/>
        <a:lstStyle/>
        <a:p>
          <a:r>
            <a:rPr lang="ru-RU"/>
            <a:t>Числительное</a:t>
          </a:r>
        </a:p>
      </dgm:t>
    </dgm:pt>
    <dgm:pt modelId="{B89B167C-DE55-43DE-97EF-3A5FCD5F00D5}" type="parTrans" cxnId="{86B6952A-19CC-426E-9675-A54DE31A1D9B}">
      <dgm:prSet/>
      <dgm:spPr/>
      <dgm:t>
        <a:bodyPr/>
        <a:lstStyle/>
        <a:p>
          <a:endParaRPr lang="ru-RU"/>
        </a:p>
      </dgm:t>
    </dgm:pt>
    <dgm:pt modelId="{6E1C2A88-4358-4054-ACBC-D3096797E8C2}" type="sibTrans" cxnId="{86B6952A-19CC-426E-9675-A54DE31A1D9B}">
      <dgm:prSet/>
      <dgm:spPr/>
      <dgm:t>
        <a:bodyPr/>
        <a:lstStyle/>
        <a:p>
          <a:endParaRPr lang="ru-RU"/>
        </a:p>
      </dgm:t>
    </dgm:pt>
    <dgm:pt modelId="{CD69BA76-E1E5-48D2-A1F9-CF955A7C5534}">
      <dgm:prSet phldrT="[Текст]"/>
      <dgm:spPr/>
      <dgm:t>
        <a:bodyPr/>
        <a:lstStyle/>
        <a:p>
          <a:r>
            <a:rPr lang="ru-RU" dirty="0" smtClean="0"/>
            <a:t>По значению</a:t>
          </a:r>
          <a:endParaRPr lang="ru-RU" dirty="0"/>
        </a:p>
      </dgm:t>
    </dgm:pt>
    <dgm:pt modelId="{FCD7AC14-76A4-4AF3-AFB3-412CF9A379E3}" type="parTrans" cxnId="{8D936504-22EE-4E0C-8422-11DF81B29D6A}">
      <dgm:prSet/>
      <dgm:spPr/>
      <dgm:t>
        <a:bodyPr/>
        <a:lstStyle/>
        <a:p>
          <a:endParaRPr lang="ru-RU"/>
        </a:p>
      </dgm:t>
    </dgm:pt>
    <dgm:pt modelId="{8E1EF52E-7DAF-4103-8248-407992CBF770}" type="sibTrans" cxnId="{8D936504-22EE-4E0C-8422-11DF81B29D6A}">
      <dgm:prSet/>
      <dgm:spPr/>
      <dgm:t>
        <a:bodyPr/>
        <a:lstStyle/>
        <a:p>
          <a:endParaRPr lang="ru-RU"/>
        </a:p>
      </dgm:t>
    </dgm:pt>
    <dgm:pt modelId="{CB08CF4D-48F6-4D41-ACA2-006498390244}">
      <dgm:prSet phldrT="[Текст]"/>
      <dgm:spPr/>
      <dgm:t>
        <a:bodyPr/>
        <a:lstStyle/>
        <a:p>
          <a:r>
            <a:rPr lang="ru-RU" dirty="0" smtClean="0"/>
            <a:t>Количественные </a:t>
          </a:r>
          <a:endParaRPr lang="ru-RU" dirty="0"/>
        </a:p>
      </dgm:t>
    </dgm:pt>
    <dgm:pt modelId="{B98D54AE-7B9B-4B2A-B740-236565D2D9D2}" type="parTrans" cxnId="{FAEDF10E-D295-4815-8D6B-FA7E4E6FD958}">
      <dgm:prSet/>
      <dgm:spPr/>
      <dgm:t>
        <a:bodyPr/>
        <a:lstStyle/>
        <a:p>
          <a:endParaRPr lang="ru-RU"/>
        </a:p>
      </dgm:t>
    </dgm:pt>
    <dgm:pt modelId="{A560B092-8B4C-45EF-9D0F-F63138499616}" type="sibTrans" cxnId="{FAEDF10E-D295-4815-8D6B-FA7E4E6FD958}">
      <dgm:prSet/>
      <dgm:spPr/>
      <dgm:t>
        <a:bodyPr/>
        <a:lstStyle/>
        <a:p>
          <a:endParaRPr lang="ru-RU"/>
        </a:p>
      </dgm:t>
    </dgm:pt>
    <dgm:pt modelId="{864D1A8D-3DBC-4033-B875-4C450063F8C1}">
      <dgm:prSet phldrT="[Текст]"/>
      <dgm:spPr/>
      <dgm:t>
        <a:bodyPr/>
        <a:lstStyle/>
        <a:p>
          <a:r>
            <a:rPr lang="ru-RU" dirty="0" smtClean="0"/>
            <a:t>По структуре</a:t>
          </a:r>
          <a:endParaRPr lang="ru-RU" dirty="0"/>
        </a:p>
      </dgm:t>
    </dgm:pt>
    <dgm:pt modelId="{F7298CB1-D5FF-46BD-8A44-2011E681CD64}" type="parTrans" cxnId="{27506B64-570B-4C9D-A260-56F0AEAA6EC9}">
      <dgm:prSet/>
      <dgm:spPr/>
      <dgm:t>
        <a:bodyPr/>
        <a:lstStyle/>
        <a:p>
          <a:endParaRPr lang="ru-RU"/>
        </a:p>
      </dgm:t>
    </dgm:pt>
    <dgm:pt modelId="{8AA7985B-3E43-49F4-BD3F-029E3C1DF7BD}" type="sibTrans" cxnId="{27506B64-570B-4C9D-A260-56F0AEAA6EC9}">
      <dgm:prSet/>
      <dgm:spPr/>
      <dgm:t>
        <a:bodyPr/>
        <a:lstStyle/>
        <a:p>
          <a:endParaRPr lang="ru-RU"/>
        </a:p>
      </dgm:t>
    </dgm:pt>
    <dgm:pt modelId="{E7D924F1-6D48-446D-9DF6-03A0F8021EB8}">
      <dgm:prSet phldrT="[Текст]"/>
      <dgm:spPr/>
      <dgm:t>
        <a:bodyPr/>
        <a:lstStyle/>
        <a:p>
          <a:r>
            <a:rPr lang="ru-RU" dirty="0" smtClean="0"/>
            <a:t>Простые</a:t>
          </a:r>
          <a:endParaRPr lang="ru-RU" dirty="0"/>
        </a:p>
      </dgm:t>
    </dgm:pt>
    <dgm:pt modelId="{EC1E6D1C-261D-4C6B-8957-055E9A0A0BAD}" type="parTrans" cxnId="{CC01EA18-38B5-42E7-9698-8EBC6C6D2870}">
      <dgm:prSet/>
      <dgm:spPr/>
      <dgm:t>
        <a:bodyPr/>
        <a:lstStyle/>
        <a:p>
          <a:endParaRPr lang="ru-RU"/>
        </a:p>
      </dgm:t>
    </dgm:pt>
    <dgm:pt modelId="{C91ED339-80BC-4AB2-92D6-20CA7B27DDA6}" type="sibTrans" cxnId="{CC01EA18-38B5-42E7-9698-8EBC6C6D2870}">
      <dgm:prSet/>
      <dgm:spPr/>
      <dgm:t>
        <a:bodyPr/>
        <a:lstStyle/>
        <a:p>
          <a:endParaRPr lang="ru-RU"/>
        </a:p>
      </dgm:t>
    </dgm:pt>
    <dgm:pt modelId="{F85FC24B-BFD6-4E4F-A28B-D48C199E20F0}">
      <dgm:prSet/>
      <dgm:spPr/>
      <dgm:t>
        <a:bodyPr/>
        <a:lstStyle/>
        <a:p>
          <a:r>
            <a:rPr lang="ru-RU" dirty="0" smtClean="0"/>
            <a:t>Порядковые</a:t>
          </a:r>
          <a:endParaRPr lang="ru-RU" dirty="0"/>
        </a:p>
      </dgm:t>
    </dgm:pt>
    <dgm:pt modelId="{B1A34F64-DDE2-44BE-8355-4DB53BEB2B67}" type="parTrans" cxnId="{647DE071-DA8D-49BD-9222-6E5A7FC3AFAE}">
      <dgm:prSet/>
      <dgm:spPr/>
      <dgm:t>
        <a:bodyPr/>
        <a:lstStyle/>
        <a:p>
          <a:endParaRPr lang="ru-RU"/>
        </a:p>
      </dgm:t>
    </dgm:pt>
    <dgm:pt modelId="{D91B80F2-A64E-4C8D-88D7-D9C53ED5A139}" type="sibTrans" cxnId="{647DE071-DA8D-49BD-9222-6E5A7FC3AFAE}">
      <dgm:prSet/>
      <dgm:spPr/>
      <dgm:t>
        <a:bodyPr/>
        <a:lstStyle/>
        <a:p>
          <a:endParaRPr lang="ru-RU"/>
        </a:p>
      </dgm:t>
    </dgm:pt>
    <dgm:pt modelId="{738F2083-3775-4E77-A183-2A58E14D9A35}">
      <dgm:prSet/>
      <dgm:spPr/>
      <dgm:t>
        <a:bodyPr/>
        <a:lstStyle/>
        <a:p>
          <a:r>
            <a:rPr lang="ru-RU" dirty="0" smtClean="0"/>
            <a:t>Сложные </a:t>
          </a:r>
          <a:endParaRPr lang="ru-RU" dirty="0"/>
        </a:p>
      </dgm:t>
    </dgm:pt>
    <dgm:pt modelId="{1296D3E3-03BA-46A4-AFEB-2B50651305AC}" type="parTrans" cxnId="{2091BC38-2541-40B5-9C6F-A48F39FF5CEF}">
      <dgm:prSet/>
      <dgm:spPr/>
      <dgm:t>
        <a:bodyPr/>
        <a:lstStyle/>
        <a:p>
          <a:endParaRPr lang="ru-RU"/>
        </a:p>
      </dgm:t>
    </dgm:pt>
    <dgm:pt modelId="{93610786-190B-4E16-A763-0C28CA345C57}" type="sibTrans" cxnId="{2091BC38-2541-40B5-9C6F-A48F39FF5CEF}">
      <dgm:prSet/>
      <dgm:spPr/>
      <dgm:t>
        <a:bodyPr/>
        <a:lstStyle/>
        <a:p>
          <a:endParaRPr lang="ru-RU"/>
        </a:p>
      </dgm:t>
    </dgm:pt>
    <dgm:pt modelId="{42C7C3F7-BC7D-41E6-935B-679464A5A6CA}">
      <dgm:prSet/>
      <dgm:spPr/>
      <dgm:t>
        <a:bodyPr/>
        <a:lstStyle/>
        <a:p>
          <a:r>
            <a:rPr lang="ru-RU" dirty="0" smtClean="0"/>
            <a:t>Составные</a:t>
          </a:r>
          <a:endParaRPr lang="ru-RU" dirty="0"/>
        </a:p>
      </dgm:t>
    </dgm:pt>
    <dgm:pt modelId="{73FE127A-6848-4A62-9650-FD7C9F95A224}" type="parTrans" cxnId="{EFB544B7-F245-4735-B0FA-47DDC5D48DF6}">
      <dgm:prSet/>
      <dgm:spPr/>
      <dgm:t>
        <a:bodyPr/>
        <a:lstStyle/>
        <a:p>
          <a:endParaRPr lang="ru-RU"/>
        </a:p>
      </dgm:t>
    </dgm:pt>
    <dgm:pt modelId="{9D6A8CAE-F231-4FCB-BF96-EA4B008875BB}" type="sibTrans" cxnId="{EFB544B7-F245-4735-B0FA-47DDC5D48DF6}">
      <dgm:prSet/>
      <dgm:spPr/>
      <dgm:t>
        <a:bodyPr/>
        <a:lstStyle/>
        <a:p>
          <a:endParaRPr lang="ru-RU"/>
        </a:p>
      </dgm:t>
    </dgm:pt>
    <dgm:pt modelId="{FF59A550-5A8A-477E-B47B-8235E77AEF05}">
      <dgm:prSet/>
      <dgm:spPr/>
      <dgm:t>
        <a:bodyPr/>
        <a:lstStyle/>
        <a:p>
          <a:r>
            <a:rPr lang="ru-RU" dirty="0" smtClean="0"/>
            <a:t>Обозначающие</a:t>
          </a:r>
        </a:p>
        <a:p>
          <a:r>
            <a:rPr lang="ru-RU" dirty="0" smtClean="0"/>
            <a:t>целые</a:t>
          </a:r>
        </a:p>
        <a:p>
          <a:r>
            <a:rPr lang="ru-RU" dirty="0" smtClean="0"/>
            <a:t>числа</a:t>
          </a:r>
          <a:endParaRPr lang="ru-RU" dirty="0"/>
        </a:p>
      </dgm:t>
    </dgm:pt>
    <dgm:pt modelId="{A7834592-EAED-4FFF-93A6-53B2897ECD10}" type="parTrans" cxnId="{FFC1CE11-6D0D-48FF-8495-CD263D9EA01E}">
      <dgm:prSet/>
      <dgm:spPr/>
      <dgm:t>
        <a:bodyPr/>
        <a:lstStyle/>
        <a:p>
          <a:endParaRPr lang="ru-RU"/>
        </a:p>
      </dgm:t>
    </dgm:pt>
    <dgm:pt modelId="{441D1770-3AAC-422A-9DCD-C8A0302BFB42}" type="sibTrans" cxnId="{FFC1CE11-6D0D-48FF-8495-CD263D9EA01E}">
      <dgm:prSet/>
      <dgm:spPr/>
      <dgm:t>
        <a:bodyPr/>
        <a:lstStyle/>
        <a:p>
          <a:endParaRPr lang="ru-RU"/>
        </a:p>
      </dgm:t>
    </dgm:pt>
    <dgm:pt modelId="{1042A6D6-07F6-4256-84A6-197E45E6115A}">
      <dgm:prSet/>
      <dgm:spPr/>
      <dgm:t>
        <a:bodyPr/>
        <a:lstStyle/>
        <a:p>
          <a:r>
            <a:rPr lang="ru-RU" dirty="0" smtClean="0"/>
            <a:t>Дробные</a:t>
          </a:r>
          <a:endParaRPr lang="ru-RU" dirty="0"/>
        </a:p>
      </dgm:t>
    </dgm:pt>
    <dgm:pt modelId="{29503B3B-2D6C-46B8-836B-8FF08C9E72C2}" type="parTrans" cxnId="{270FC58A-274D-4D46-BD16-13A4BEF146F4}">
      <dgm:prSet/>
      <dgm:spPr/>
      <dgm:t>
        <a:bodyPr/>
        <a:lstStyle/>
        <a:p>
          <a:endParaRPr lang="ru-RU"/>
        </a:p>
      </dgm:t>
    </dgm:pt>
    <dgm:pt modelId="{E030B02A-83EE-4984-BCF5-09A85F184C79}" type="sibTrans" cxnId="{270FC58A-274D-4D46-BD16-13A4BEF146F4}">
      <dgm:prSet/>
      <dgm:spPr/>
      <dgm:t>
        <a:bodyPr/>
        <a:lstStyle/>
        <a:p>
          <a:endParaRPr lang="ru-RU"/>
        </a:p>
      </dgm:t>
    </dgm:pt>
    <dgm:pt modelId="{B2391FC1-511B-4FA6-8FDB-CD922810B514}">
      <dgm:prSet/>
      <dgm:spPr/>
      <dgm:t>
        <a:bodyPr/>
        <a:lstStyle/>
        <a:p>
          <a:r>
            <a:rPr lang="ru-RU" dirty="0" smtClean="0"/>
            <a:t>Собирательные</a:t>
          </a:r>
          <a:endParaRPr lang="ru-RU" dirty="0"/>
        </a:p>
      </dgm:t>
    </dgm:pt>
    <dgm:pt modelId="{FF5E7236-154C-4A07-9E0B-1363F0FFA0B3}" type="parTrans" cxnId="{6188E220-D72A-4EBD-B8F1-E5D9088B7523}">
      <dgm:prSet/>
      <dgm:spPr/>
      <dgm:t>
        <a:bodyPr/>
        <a:lstStyle/>
        <a:p>
          <a:endParaRPr lang="ru-RU"/>
        </a:p>
      </dgm:t>
    </dgm:pt>
    <dgm:pt modelId="{23C640C5-CE7C-4DC9-B657-52FEB7D2044A}" type="sibTrans" cxnId="{6188E220-D72A-4EBD-B8F1-E5D9088B7523}">
      <dgm:prSet/>
      <dgm:spPr/>
      <dgm:t>
        <a:bodyPr/>
        <a:lstStyle/>
        <a:p>
          <a:endParaRPr lang="ru-RU"/>
        </a:p>
      </dgm:t>
    </dgm:pt>
    <dgm:pt modelId="{8FAC2095-DEC9-440A-8D6F-579D38EFE5BD}" type="pres">
      <dgm:prSet presAssocID="{434896A0-96ED-4D00-AA93-F707985E57D2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31BC3474-642E-49B2-BD2A-983CE52D032F}" type="pres">
      <dgm:prSet presAssocID="{AF626FF9-7521-4FFC-8164-3EBF2C1E4CCC}" presName="hierRoot1" presStyleCnt="0"/>
      <dgm:spPr/>
      <dgm:t>
        <a:bodyPr/>
        <a:lstStyle/>
        <a:p>
          <a:endParaRPr lang="ru-RU"/>
        </a:p>
      </dgm:t>
    </dgm:pt>
    <dgm:pt modelId="{8B66BFCE-6FDC-4C44-AAB9-74681D483A5F}" type="pres">
      <dgm:prSet presAssocID="{AF626FF9-7521-4FFC-8164-3EBF2C1E4CCC}" presName="composite" presStyleCnt="0"/>
      <dgm:spPr/>
      <dgm:t>
        <a:bodyPr/>
        <a:lstStyle/>
        <a:p>
          <a:endParaRPr lang="ru-RU"/>
        </a:p>
      </dgm:t>
    </dgm:pt>
    <dgm:pt modelId="{5B991476-837E-469B-8A4C-D60887B04A6D}" type="pres">
      <dgm:prSet presAssocID="{AF626FF9-7521-4FFC-8164-3EBF2C1E4CCC}" presName="background" presStyleLbl="node0" presStyleIdx="0" presStyleCnt="1"/>
      <dgm:spPr/>
      <dgm:t>
        <a:bodyPr/>
        <a:lstStyle/>
        <a:p>
          <a:endParaRPr lang="ru-RU"/>
        </a:p>
      </dgm:t>
    </dgm:pt>
    <dgm:pt modelId="{A795337B-9188-45E5-99FC-B862B1B1D81C}" type="pres">
      <dgm:prSet presAssocID="{AF626FF9-7521-4FFC-8164-3EBF2C1E4CCC}" presName="text" presStyleLbl="fgAcc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E352904-60A2-47BC-A5F0-B573DB71A468}" type="pres">
      <dgm:prSet presAssocID="{AF626FF9-7521-4FFC-8164-3EBF2C1E4CCC}" presName="hierChild2" presStyleCnt="0"/>
      <dgm:spPr/>
      <dgm:t>
        <a:bodyPr/>
        <a:lstStyle/>
        <a:p>
          <a:endParaRPr lang="ru-RU"/>
        </a:p>
      </dgm:t>
    </dgm:pt>
    <dgm:pt modelId="{4308D92F-8CA2-48D7-800D-24B14CCF2372}" type="pres">
      <dgm:prSet presAssocID="{FCD7AC14-76A4-4AF3-AFB3-412CF9A379E3}" presName="Name10" presStyleLbl="parChTrans1D2" presStyleIdx="0" presStyleCnt="2"/>
      <dgm:spPr/>
      <dgm:t>
        <a:bodyPr/>
        <a:lstStyle/>
        <a:p>
          <a:endParaRPr lang="ru-RU"/>
        </a:p>
      </dgm:t>
    </dgm:pt>
    <dgm:pt modelId="{D781F594-06AA-4AA7-A4F0-1CFD8FD7BAC3}" type="pres">
      <dgm:prSet presAssocID="{CD69BA76-E1E5-48D2-A1F9-CF955A7C5534}" presName="hierRoot2" presStyleCnt="0"/>
      <dgm:spPr/>
      <dgm:t>
        <a:bodyPr/>
        <a:lstStyle/>
        <a:p>
          <a:endParaRPr lang="ru-RU"/>
        </a:p>
      </dgm:t>
    </dgm:pt>
    <dgm:pt modelId="{79A224AE-A7C4-4E54-843E-25773DDAF770}" type="pres">
      <dgm:prSet presAssocID="{CD69BA76-E1E5-48D2-A1F9-CF955A7C5534}" presName="composite2" presStyleCnt="0"/>
      <dgm:spPr/>
      <dgm:t>
        <a:bodyPr/>
        <a:lstStyle/>
        <a:p>
          <a:endParaRPr lang="ru-RU"/>
        </a:p>
      </dgm:t>
    </dgm:pt>
    <dgm:pt modelId="{62C20197-D768-4175-816D-DE5E0A10EBE0}" type="pres">
      <dgm:prSet presAssocID="{CD69BA76-E1E5-48D2-A1F9-CF955A7C5534}" presName="background2" presStyleLbl="node2" presStyleIdx="0" presStyleCnt="2"/>
      <dgm:spPr/>
      <dgm:t>
        <a:bodyPr/>
        <a:lstStyle/>
        <a:p>
          <a:endParaRPr lang="ru-RU"/>
        </a:p>
      </dgm:t>
    </dgm:pt>
    <dgm:pt modelId="{76A10967-73AC-4519-8EE7-ABDE25676D75}" type="pres">
      <dgm:prSet presAssocID="{CD69BA76-E1E5-48D2-A1F9-CF955A7C5534}" presName="text2" presStyleLbl="fgAcc2" presStyleIdx="0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3735046-A7A1-4877-8691-383D79FD75B3}" type="pres">
      <dgm:prSet presAssocID="{CD69BA76-E1E5-48D2-A1F9-CF955A7C5534}" presName="hierChild3" presStyleCnt="0"/>
      <dgm:spPr/>
      <dgm:t>
        <a:bodyPr/>
        <a:lstStyle/>
        <a:p>
          <a:endParaRPr lang="ru-RU"/>
        </a:p>
      </dgm:t>
    </dgm:pt>
    <dgm:pt modelId="{3E6CAF38-64D8-4D8E-AED9-AB29E5259030}" type="pres">
      <dgm:prSet presAssocID="{B98D54AE-7B9B-4B2A-B740-236565D2D9D2}" presName="Name17" presStyleLbl="parChTrans1D3" presStyleIdx="0" presStyleCnt="5"/>
      <dgm:spPr/>
      <dgm:t>
        <a:bodyPr/>
        <a:lstStyle/>
        <a:p>
          <a:endParaRPr lang="ru-RU"/>
        </a:p>
      </dgm:t>
    </dgm:pt>
    <dgm:pt modelId="{5A08568B-2BA2-42E2-9378-B873E803E2BD}" type="pres">
      <dgm:prSet presAssocID="{CB08CF4D-48F6-4D41-ACA2-006498390244}" presName="hierRoot3" presStyleCnt="0"/>
      <dgm:spPr/>
      <dgm:t>
        <a:bodyPr/>
        <a:lstStyle/>
        <a:p>
          <a:endParaRPr lang="ru-RU"/>
        </a:p>
      </dgm:t>
    </dgm:pt>
    <dgm:pt modelId="{066167A5-847C-49F9-8B8B-128706864A28}" type="pres">
      <dgm:prSet presAssocID="{CB08CF4D-48F6-4D41-ACA2-006498390244}" presName="composite3" presStyleCnt="0"/>
      <dgm:spPr/>
      <dgm:t>
        <a:bodyPr/>
        <a:lstStyle/>
        <a:p>
          <a:endParaRPr lang="ru-RU"/>
        </a:p>
      </dgm:t>
    </dgm:pt>
    <dgm:pt modelId="{EBD6CD85-0ABC-487B-AAA5-E86304C7E6FA}" type="pres">
      <dgm:prSet presAssocID="{CB08CF4D-48F6-4D41-ACA2-006498390244}" presName="background3" presStyleLbl="node3" presStyleIdx="0" presStyleCnt="5"/>
      <dgm:spPr/>
      <dgm:t>
        <a:bodyPr/>
        <a:lstStyle/>
        <a:p>
          <a:endParaRPr lang="ru-RU"/>
        </a:p>
      </dgm:t>
    </dgm:pt>
    <dgm:pt modelId="{9B313E5C-7397-45AF-8FF0-2A85918E79A2}" type="pres">
      <dgm:prSet presAssocID="{CB08CF4D-48F6-4D41-ACA2-006498390244}" presName="text3" presStyleLbl="fgAcc3" presStyleIdx="0" presStyleCnt="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0F0D658-F508-48A7-8764-65E1A1E0E67D}" type="pres">
      <dgm:prSet presAssocID="{CB08CF4D-48F6-4D41-ACA2-006498390244}" presName="hierChild4" presStyleCnt="0"/>
      <dgm:spPr/>
      <dgm:t>
        <a:bodyPr/>
        <a:lstStyle/>
        <a:p>
          <a:endParaRPr lang="ru-RU"/>
        </a:p>
      </dgm:t>
    </dgm:pt>
    <dgm:pt modelId="{BC0719E5-9126-4CAF-BF94-A4B7BDB3C056}" type="pres">
      <dgm:prSet presAssocID="{A7834592-EAED-4FFF-93A6-53B2897ECD10}" presName="Name23" presStyleLbl="parChTrans1D4" presStyleIdx="0" presStyleCnt="3"/>
      <dgm:spPr/>
      <dgm:t>
        <a:bodyPr/>
        <a:lstStyle/>
        <a:p>
          <a:endParaRPr lang="ru-RU"/>
        </a:p>
      </dgm:t>
    </dgm:pt>
    <dgm:pt modelId="{AE816CBE-687E-4FDF-823F-34BA61A3D5D7}" type="pres">
      <dgm:prSet presAssocID="{FF59A550-5A8A-477E-B47B-8235E77AEF05}" presName="hierRoot4" presStyleCnt="0"/>
      <dgm:spPr/>
      <dgm:t>
        <a:bodyPr/>
        <a:lstStyle/>
        <a:p>
          <a:endParaRPr lang="ru-RU"/>
        </a:p>
      </dgm:t>
    </dgm:pt>
    <dgm:pt modelId="{904E04B3-7A0C-4F93-859F-087D5EDA35E2}" type="pres">
      <dgm:prSet presAssocID="{FF59A550-5A8A-477E-B47B-8235E77AEF05}" presName="composite4" presStyleCnt="0"/>
      <dgm:spPr/>
      <dgm:t>
        <a:bodyPr/>
        <a:lstStyle/>
        <a:p>
          <a:endParaRPr lang="ru-RU"/>
        </a:p>
      </dgm:t>
    </dgm:pt>
    <dgm:pt modelId="{32742BD8-795A-4602-B993-AD86593637A6}" type="pres">
      <dgm:prSet presAssocID="{FF59A550-5A8A-477E-B47B-8235E77AEF05}" presName="background4" presStyleLbl="node4" presStyleIdx="0" presStyleCnt="3"/>
      <dgm:spPr/>
      <dgm:t>
        <a:bodyPr/>
        <a:lstStyle/>
        <a:p>
          <a:endParaRPr lang="ru-RU"/>
        </a:p>
      </dgm:t>
    </dgm:pt>
    <dgm:pt modelId="{DA27960F-9B71-4E75-8CC2-3D823BBA9501}" type="pres">
      <dgm:prSet presAssocID="{FF59A550-5A8A-477E-B47B-8235E77AEF05}" presName="text4" presStyleLbl="fgAcc4" presStyleIdx="0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A827B25-2458-446C-8BE9-794D5BB3DE7F}" type="pres">
      <dgm:prSet presAssocID="{FF59A550-5A8A-477E-B47B-8235E77AEF05}" presName="hierChild5" presStyleCnt="0"/>
      <dgm:spPr/>
      <dgm:t>
        <a:bodyPr/>
        <a:lstStyle/>
        <a:p>
          <a:endParaRPr lang="ru-RU"/>
        </a:p>
      </dgm:t>
    </dgm:pt>
    <dgm:pt modelId="{B43AEDAA-96E6-4B1D-BDB8-44095CDFAA7F}" type="pres">
      <dgm:prSet presAssocID="{29503B3B-2D6C-46B8-836B-8FF08C9E72C2}" presName="Name23" presStyleLbl="parChTrans1D4" presStyleIdx="1" presStyleCnt="3"/>
      <dgm:spPr/>
      <dgm:t>
        <a:bodyPr/>
        <a:lstStyle/>
        <a:p>
          <a:endParaRPr lang="ru-RU"/>
        </a:p>
      </dgm:t>
    </dgm:pt>
    <dgm:pt modelId="{6174CE43-FA05-41A2-A19B-C98E8DABF535}" type="pres">
      <dgm:prSet presAssocID="{1042A6D6-07F6-4256-84A6-197E45E6115A}" presName="hierRoot4" presStyleCnt="0"/>
      <dgm:spPr/>
      <dgm:t>
        <a:bodyPr/>
        <a:lstStyle/>
        <a:p>
          <a:endParaRPr lang="ru-RU"/>
        </a:p>
      </dgm:t>
    </dgm:pt>
    <dgm:pt modelId="{A83E902D-CC14-4546-8FF4-3950D25641FB}" type="pres">
      <dgm:prSet presAssocID="{1042A6D6-07F6-4256-84A6-197E45E6115A}" presName="composite4" presStyleCnt="0"/>
      <dgm:spPr/>
      <dgm:t>
        <a:bodyPr/>
        <a:lstStyle/>
        <a:p>
          <a:endParaRPr lang="ru-RU"/>
        </a:p>
      </dgm:t>
    </dgm:pt>
    <dgm:pt modelId="{6B99567A-5745-480A-B4D1-211CCE425B0D}" type="pres">
      <dgm:prSet presAssocID="{1042A6D6-07F6-4256-84A6-197E45E6115A}" presName="background4" presStyleLbl="node4" presStyleIdx="1" presStyleCnt="3"/>
      <dgm:spPr/>
      <dgm:t>
        <a:bodyPr/>
        <a:lstStyle/>
        <a:p>
          <a:endParaRPr lang="ru-RU"/>
        </a:p>
      </dgm:t>
    </dgm:pt>
    <dgm:pt modelId="{80B9F69C-0C66-4DF8-805F-8AD274CC83FA}" type="pres">
      <dgm:prSet presAssocID="{1042A6D6-07F6-4256-84A6-197E45E6115A}" presName="text4" presStyleLbl="fgAcc4" presStyleIdx="1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AAF992C-FC7F-494E-A140-59033B2AA1CF}" type="pres">
      <dgm:prSet presAssocID="{1042A6D6-07F6-4256-84A6-197E45E6115A}" presName="hierChild5" presStyleCnt="0"/>
      <dgm:spPr/>
      <dgm:t>
        <a:bodyPr/>
        <a:lstStyle/>
        <a:p>
          <a:endParaRPr lang="ru-RU"/>
        </a:p>
      </dgm:t>
    </dgm:pt>
    <dgm:pt modelId="{5AFD92A9-AC6D-49BE-8D3A-6471D2910213}" type="pres">
      <dgm:prSet presAssocID="{FF5E7236-154C-4A07-9E0B-1363F0FFA0B3}" presName="Name23" presStyleLbl="parChTrans1D4" presStyleIdx="2" presStyleCnt="3"/>
      <dgm:spPr/>
      <dgm:t>
        <a:bodyPr/>
        <a:lstStyle/>
        <a:p>
          <a:endParaRPr lang="ru-RU"/>
        </a:p>
      </dgm:t>
    </dgm:pt>
    <dgm:pt modelId="{2127E266-3718-4FCC-96C1-D1F362C9A33F}" type="pres">
      <dgm:prSet presAssocID="{B2391FC1-511B-4FA6-8FDB-CD922810B514}" presName="hierRoot4" presStyleCnt="0"/>
      <dgm:spPr/>
      <dgm:t>
        <a:bodyPr/>
        <a:lstStyle/>
        <a:p>
          <a:endParaRPr lang="ru-RU"/>
        </a:p>
      </dgm:t>
    </dgm:pt>
    <dgm:pt modelId="{BD7A7905-7A7B-4ED7-9F14-48F01D674B6E}" type="pres">
      <dgm:prSet presAssocID="{B2391FC1-511B-4FA6-8FDB-CD922810B514}" presName="composite4" presStyleCnt="0"/>
      <dgm:spPr/>
      <dgm:t>
        <a:bodyPr/>
        <a:lstStyle/>
        <a:p>
          <a:endParaRPr lang="ru-RU"/>
        </a:p>
      </dgm:t>
    </dgm:pt>
    <dgm:pt modelId="{6317F596-7F9D-4B51-A2C5-49562F1D3111}" type="pres">
      <dgm:prSet presAssocID="{B2391FC1-511B-4FA6-8FDB-CD922810B514}" presName="background4" presStyleLbl="node4" presStyleIdx="2" presStyleCnt="3"/>
      <dgm:spPr/>
      <dgm:t>
        <a:bodyPr/>
        <a:lstStyle/>
        <a:p>
          <a:endParaRPr lang="ru-RU"/>
        </a:p>
      </dgm:t>
    </dgm:pt>
    <dgm:pt modelId="{391CFC36-DB7E-45C3-9BBE-3F5F6458865F}" type="pres">
      <dgm:prSet presAssocID="{B2391FC1-511B-4FA6-8FDB-CD922810B514}" presName="text4" presStyleLbl="fgAcc4" presStyleIdx="2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FF66CA2-2592-47B0-BC8B-566FFF8BC345}" type="pres">
      <dgm:prSet presAssocID="{B2391FC1-511B-4FA6-8FDB-CD922810B514}" presName="hierChild5" presStyleCnt="0"/>
      <dgm:spPr/>
      <dgm:t>
        <a:bodyPr/>
        <a:lstStyle/>
        <a:p>
          <a:endParaRPr lang="ru-RU"/>
        </a:p>
      </dgm:t>
    </dgm:pt>
    <dgm:pt modelId="{127ABE9A-7878-471D-94FA-ADB72F2C3774}" type="pres">
      <dgm:prSet presAssocID="{B1A34F64-DDE2-44BE-8355-4DB53BEB2B67}" presName="Name17" presStyleLbl="parChTrans1D3" presStyleIdx="1" presStyleCnt="5"/>
      <dgm:spPr/>
      <dgm:t>
        <a:bodyPr/>
        <a:lstStyle/>
        <a:p>
          <a:endParaRPr lang="ru-RU"/>
        </a:p>
      </dgm:t>
    </dgm:pt>
    <dgm:pt modelId="{EA27F511-EFE8-45CE-B9AD-682736EF7399}" type="pres">
      <dgm:prSet presAssocID="{F85FC24B-BFD6-4E4F-A28B-D48C199E20F0}" presName="hierRoot3" presStyleCnt="0"/>
      <dgm:spPr/>
      <dgm:t>
        <a:bodyPr/>
        <a:lstStyle/>
        <a:p>
          <a:endParaRPr lang="ru-RU"/>
        </a:p>
      </dgm:t>
    </dgm:pt>
    <dgm:pt modelId="{FC1FB16C-4EF1-44B3-81E1-E52F023606B6}" type="pres">
      <dgm:prSet presAssocID="{F85FC24B-BFD6-4E4F-A28B-D48C199E20F0}" presName="composite3" presStyleCnt="0"/>
      <dgm:spPr/>
      <dgm:t>
        <a:bodyPr/>
        <a:lstStyle/>
        <a:p>
          <a:endParaRPr lang="ru-RU"/>
        </a:p>
      </dgm:t>
    </dgm:pt>
    <dgm:pt modelId="{C8AACB31-4912-449E-9708-6E9BDFD91F5E}" type="pres">
      <dgm:prSet presAssocID="{F85FC24B-BFD6-4E4F-A28B-D48C199E20F0}" presName="background3" presStyleLbl="node3" presStyleIdx="1" presStyleCnt="5"/>
      <dgm:spPr/>
      <dgm:t>
        <a:bodyPr/>
        <a:lstStyle/>
        <a:p>
          <a:endParaRPr lang="ru-RU"/>
        </a:p>
      </dgm:t>
    </dgm:pt>
    <dgm:pt modelId="{954160DF-5C88-46AE-B478-EAC5B921A1D1}" type="pres">
      <dgm:prSet presAssocID="{F85FC24B-BFD6-4E4F-A28B-D48C199E20F0}" presName="text3" presStyleLbl="fgAcc3" presStyleIdx="1" presStyleCnt="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77CCEAA-38DE-4FB9-9B14-11D0E9901CB5}" type="pres">
      <dgm:prSet presAssocID="{F85FC24B-BFD6-4E4F-A28B-D48C199E20F0}" presName="hierChild4" presStyleCnt="0"/>
      <dgm:spPr/>
      <dgm:t>
        <a:bodyPr/>
        <a:lstStyle/>
        <a:p>
          <a:endParaRPr lang="ru-RU"/>
        </a:p>
      </dgm:t>
    </dgm:pt>
    <dgm:pt modelId="{79A5055F-AAE7-47EA-A815-4BB8D2AA5306}" type="pres">
      <dgm:prSet presAssocID="{F7298CB1-D5FF-46BD-8A44-2011E681CD64}" presName="Name10" presStyleLbl="parChTrans1D2" presStyleIdx="1" presStyleCnt="2"/>
      <dgm:spPr/>
      <dgm:t>
        <a:bodyPr/>
        <a:lstStyle/>
        <a:p>
          <a:endParaRPr lang="ru-RU"/>
        </a:p>
      </dgm:t>
    </dgm:pt>
    <dgm:pt modelId="{8CCB50DB-007E-42B1-8F9D-C6DAB6AC1C13}" type="pres">
      <dgm:prSet presAssocID="{864D1A8D-3DBC-4033-B875-4C450063F8C1}" presName="hierRoot2" presStyleCnt="0"/>
      <dgm:spPr/>
      <dgm:t>
        <a:bodyPr/>
        <a:lstStyle/>
        <a:p>
          <a:endParaRPr lang="ru-RU"/>
        </a:p>
      </dgm:t>
    </dgm:pt>
    <dgm:pt modelId="{7399F132-9166-4B31-A5AA-9FF16898F07C}" type="pres">
      <dgm:prSet presAssocID="{864D1A8D-3DBC-4033-B875-4C450063F8C1}" presName="composite2" presStyleCnt="0"/>
      <dgm:spPr/>
      <dgm:t>
        <a:bodyPr/>
        <a:lstStyle/>
        <a:p>
          <a:endParaRPr lang="ru-RU"/>
        </a:p>
      </dgm:t>
    </dgm:pt>
    <dgm:pt modelId="{2D2FD435-26AB-41E9-BB0B-040FF76A0DB9}" type="pres">
      <dgm:prSet presAssocID="{864D1A8D-3DBC-4033-B875-4C450063F8C1}" presName="background2" presStyleLbl="node2" presStyleIdx="1" presStyleCnt="2"/>
      <dgm:spPr/>
      <dgm:t>
        <a:bodyPr/>
        <a:lstStyle/>
        <a:p>
          <a:endParaRPr lang="ru-RU"/>
        </a:p>
      </dgm:t>
    </dgm:pt>
    <dgm:pt modelId="{019AE498-72DF-4B05-8BBA-F76131270369}" type="pres">
      <dgm:prSet presAssocID="{864D1A8D-3DBC-4033-B875-4C450063F8C1}" presName="text2" presStyleLbl="fgAcc2" presStyleIdx="1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44C512E-553C-408A-947D-8A312BB2C71A}" type="pres">
      <dgm:prSet presAssocID="{864D1A8D-3DBC-4033-B875-4C450063F8C1}" presName="hierChild3" presStyleCnt="0"/>
      <dgm:spPr/>
      <dgm:t>
        <a:bodyPr/>
        <a:lstStyle/>
        <a:p>
          <a:endParaRPr lang="ru-RU"/>
        </a:p>
      </dgm:t>
    </dgm:pt>
    <dgm:pt modelId="{0CAE1684-D47B-479D-BDDD-7BE8A66CF59E}" type="pres">
      <dgm:prSet presAssocID="{EC1E6D1C-261D-4C6B-8957-055E9A0A0BAD}" presName="Name17" presStyleLbl="parChTrans1D3" presStyleIdx="2" presStyleCnt="5"/>
      <dgm:spPr/>
      <dgm:t>
        <a:bodyPr/>
        <a:lstStyle/>
        <a:p>
          <a:endParaRPr lang="ru-RU"/>
        </a:p>
      </dgm:t>
    </dgm:pt>
    <dgm:pt modelId="{977D4984-137F-45CE-BA86-DFD1FB95ADA1}" type="pres">
      <dgm:prSet presAssocID="{E7D924F1-6D48-446D-9DF6-03A0F8021EB8}" presName="hierRoot3" presStyleCnt="0"/>
      <dgm:spPr/>
      <dgm:t>
        <a:bodyPr/>
        <a:lstStyle/>
        <a:p>
          <a:endParaRPr lang="ru-RU"/>
        </a:p>
      </dgm:t>
    </dgm:pt>
    <dgm:pt modelId="{EA71C68E-7EBB-4DCB-850A-A7AD391CD187}" type="pres">
      <dgm:prSet presAssocID="{E7D924F1-6D48-446D-9DF6-03A0F8021EB8}" presName="composite3" presStyleCnt="0"/>
      <dgm:spPr/>
      <dgm:t>
        <a:bodyPr/>
        <a:lstStyle/>
        <a:p>
          <a:endParaRPr lang="ru-RU"/>
        </a:p>
      </dgm:t>
    </dgm:pt>
    <dgm:pt modelId="{12C3988D-D1BE-4534-9E6F-ED9BB96F4675}" type="pres">
      <dgm:prSet presAssocID="{E7D924F1-6D48-446D-9DF6-03A0F8021EB8}" presName="background3" presStyleLbl="node3" presStyleIdx="2" presStyleCnt="5"/>
      <dgm:spPr/>
      <dgm:t>
        <a:bodyPr/>
        <a:lstStyle/>
        <a:p>
          <a:endParaRPr lang="ru-RU"/>
        </a:p>
      </dgm:t>
    </dgm:pt>
    <dgm:pt modelId="{B7A11477-F5F0-4E87-9B40-E59163671149}" type="pres">
      <dgm:prSet presAssocID="{E7D924F1-6D48-446D-9DF6-03A0F8021EB8}" presName="text3" presStyleLbl="fgAcc3" presStyleIdx="2" presStyleCnt="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FA89EC4-7D8B-4D2C-A23B-C6B8F03E5B70}" type="pres">
      <dgm:prSet presAssocID="{E7D924F1-6D48-446D-9DF6-03A0F8021EB8}" presName="hierChild4" presStyleCnt="0"/>
      <dgm:spPr/>
      <dgm:t>
        <a:bodyPr/>
        <a:lstStyle/>
        <a:p>
          <a:endParaRPr lang="ru-RU"/>
        </a:p>
      </dgm:t>
    </dgm:pt>
    <dgm:pt modelId="{A1DD5C1F-1BBF-4DFF-AA1A-532657A4CA0A}" type="pres">
      <dgm:prSet presAssocID="{1296D3E3-03BA-46A4-AFEB-2B50651305AC}" presName="Name17" presStyleLbl="parChTrans1D3" presStyleIdx="3" presStyleCnt="5"/>
      <dgm:spPr/>
      <dgm:t>
        <a:bodyPr/>
        <a:lstStyle/>
        <a:p>
          <a:endParaRPr lang="ru-RU"/>
        </a:p>
      </dgm:t>
    </dgm:pt>
    <dgm:pt modelId="{3F9A7575-FA13-4F96-8DEF-A505BD268912}" type="pres">
      <dgm:prSet presAssocID="{738F2083-3775-4E77-A183-2A58E14D9A35}" presName="hierRoot3" presStyleCnt="0"/>
      <dgm:spPr/>
      <dgm:t>
        <a:bodyPr/>
        <a:lstStyle/>
        <a:p>
          <a:endParaRPr lang="ru-RU"/>
        </a:p>
      </dgm:t>
    </dgm:pt>
    <dgm:pt modelId="{E9AB5643-BE54-497A-B4FD-4CA6CE3EAFA7}" type="pres">
      <dgm:prSet presAssocID="{738F2083-3775-4E77-A183-2A58E14D9A35}" presName="composite3" presStyleCnt="0"/>
      <dgm:spPr/>
      <dgm:t>
        <a:bodyPr/>
        <a:lstStyle/>
        <a:p>
          <a:endParaRPr lang="ru-RU"/>
        </a:p>
      </dgm:t>
    </dgm:pt>
    <dgm:pt modelId="{49C18A13-2B50-43C0-9FDC-FDD156847BFE}" type="pres">
      <dgm:prSet presAssocID="{738F2083-3775-4E77-A183-2A58E14D9A35}" presName="background3" presStyleLbl="node3" presStyleIdx="3" presStyleCnt="5"/>
      <dgm:spPr/>
      <dgm:t>
        <a:bodyPr/>
        <a:lstStyle/>
        <a:p>
          <a:endParaRPr lang="ru-RU"/>
        </a:p>
      </dgm:t>
    </dgm:pt>
    <dgm:pt modelId="{4EE33101-22E2-4BA7-9DE2-11BC2FA42E39}" type="pres">
      <dgm:prSet presAssocID="{738F2083-3775-4E77-A183-2A58E14D9A35}" presName="text3" presStyleLbl="fgAcc3" presStyleIdx="3" presStyleCnt="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610DA54-BDEB-4C6F-A401-5A7FDBAD8560}" type="pres">
      <dgm:prSet presAssocID="{738F2083-3775-4E77-A183-2A58E14D9A35}" presName="hierChild4" presStyleCnt="0"/>
      <dgm:spPr/>
      <dgm:t>
        <a:bodyPr/>
        <a:lstStyle/>
        <a:p>
          <a:endParaRPr lang="ru-RU"/>
        </a:p>
      </dgm:t>
    </dgm:pt>
    <dgm:pt modelId="{7B1E695A-B25F-431E-BBC6-E9906A973C14}" type="pres">
      <dgm:prSet presAssocID="{73FE127A-6848-4A62-9650-FD7C9F95A224}" presName="Name17" presStyleLbl="parChTrans1D3" presStyleIdx="4" presStyleCnt="5"/>
      <dgm:spPr/>
      <dgm:t>
        <a:bodyPr/>
        <a:lstStyle/>
        <a:p>
          <a:endParaRPr lang="ru-RU"/>
        </a:p>
      </dgm:t>
    </dgm:pt>
    <dgm:pt modelId="{1F20D7D4-2177-49E1-A545-64B1483A77CA}" type="pres">
      <dgm:prSet presAssocID="{42C7C3F7-BC7D-41E6-935B-679464A5A6CA}" presName="hierRoot3" presStyleCnt="0"/>
      <dgm:spPr/>
      <dgm:t>
        <a:bodyPr/>
        <a:lstStyle/>
        <a:p>
          <a:endParaRPr lang="ru-RU"/>
        </a:p>
      </dgm:t>
    </dgm:pt>
    <dgm:pt modelId="{9053C2D8-1492-4A19-A695-F3CAE7CE3EF5}" type="pres">
      <dgm:prSet presAssocID="{42C7C3F7-BC7D-41E6-935B-679464A5A6CA}" presName="composite3" presStyleCnt="0"/>
      <dgm:spPr/>
      <dgm:t>
        <a:bodyPr/>
        <a:lstStyle/>
        <a:p>
          <a:endParaRPr lang="ru-RU"/>
        </a:p>
      </dgm:t>
    </dgm:pt>
    <dgm:pt modelId="{709EAB1E-9EB4-4286-8F46-FFAE98CECCB5}" type="pres">
      <dgm:prSet presAssocID="{42C7C3F7-BC7D-41E6-935B-679464A5A6CA}" presName="background3" presStyleLbl="node3" presStyleIdx="4" presStyleCnt="5"/>
      <dgm:spPr/>
      <dgm:t>
        <a:bodyPr/>
        <a:lstStyle/>
        <a:p>
          <a:endParaRPr lang="ru-RU"/>
        </a:p>
      </dgm:t>
    </dgm:pt>
    <dgm:pt modelId="{7C4739C3-5271-4AE9-ACC4-494738F573E4}" type="pres">
      <dgm:prSet presAssocID="{42C7C3F7-BC7D-41E6-935B-679464A5A6CA}" presName="text3" presStyleLbl="fgAcc3" presStyleIdx="4" presStyleCnt="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C0FF6DA-3BED-4C41-946C-037FB77A8F49}" type="pres">
      <dgm:prSet presAssocID="{42C7C3F7-BC7D-41E6-935B-679464A5A6CA}" presName="hierChild4" presStyleCnt="0"/>
      <dgm:spPr/>
      <dgm:t>
        <a:bodyPr/>
        <a:lstStyle/>
        <a:p>
          <a:endParaRPr lang="ru-RU"/>
        </a:p>
      </dgm:t>
    </dgm:pt>
  </dgm:ptLst>
  <dgm:cxnLst>
    <dgm:cxn modelId="{4DFAB6A1-C70A-48DE-8115-713E70E06A8C}" type="presOf" srcId="{EC1E6D1C-261D-4C6B-8957-055E9A0A0BAD}" destId="{0CAE1684-D47B-479D-BDDD-7BE8A66CF59E}" srcOrd="0" destOrd="0" presId="urn:microsoft.com/office/officeart/2005/8/layout/hierarchy1"/>
    <dgm:cxn modelId="{6188E220-D72A-4EBD-B8F1-E5D9088B7523}" srcId="{CB08CF4D-48F6-4D41-ACA2-006498390244}" destId="{B2391FC1-511B-4FA6-8FDB-CD922810B514}" srcOrd="2" destOrd="0" parTransId="{FF5E7236-154C-4A07-9E0B-1363F0FFA0B3}" sibTransId="{23C640C5-CE7C-4DC9-B657-52FEB7D2044A}"/>
    <dgm:cxn modelId="{A553B727-0200-424E-B41E-2A0ED27FC77C}" type="presOf" srcId="{29503B3B-2D6C-46B8-836B-8FF08C9E72C2}" destId="{B43AEDAA-96E6-4B1D-BDB8-44095CDFAA7F}" srcOrd="0" destOrd="0" presId="urn:microsoft.com/office/officeart/2005/8/layout/hierarchy1"/>
    <dgm:cxn modelId="{EE501380-0A73-4AB1-A4DB-1E0265530C6B}" type="presOf" srcId="{F85FC24B-BFD6-4E4F-A28B-D48C199E20F0}" destId="{954160DF-5C88-46AE-B478-EAC5B921A1D1}" srcOrd="0" destOrd="0" presId="urn:microsoft.com/office/officeart/2005/8/layout/hierarchy1"/>
    <dgm:cxn modelId="{0F01FAE1-7A6E-4229-8094-B227A6BC01B5}" type="presOf" srcId="{A7834592-EAED-4FFF-93A6-53B2897ECD10}" destId="{BC0719E5-9126-4CAF-BF94-A4B7BDB3C056}" srcOrd="0" destOrd="0" presId="urn:microsoft.com/office/officeart/2005/8/layout/hierarchy1"/>
    <dgm:cxn modelId="{202DC3E6-ABA6-4CC9-A2EC-73B0A71D9AB1}" type="presOf" srcId="{864D1A8D-3DBC-4033-B875-4C450063F8C1}" destId="{019AE498-72DF-4B05-8BBA-F76131270369}" srcOrd="0" destOrd="0" presId="urn:microsoft.com/office/officeart/2005/8/layout/hierarchy1"/>
    <dgm:cxn modelId="{202E3070-223F-4C70-B468-D1C76A319726}" type="presOf" srcId="{73FE127A-6848-4A62-9650-FD7C9F95A224}" destId="{7B1E695A-B25F-431E-BBC6-E9906A973C14}" srcOrd="0" destOrd="0" presId="urn:microsoft.com/office/officeart/2005/8/layout/hierarchy1"/>
    <dgm:cxn modelId="{647DE071-DA8D-49BD-9222-6E5A7FC3AFAE}" srcId="{CD69BA76-E1E5-48D2-A1F9-CF955A7C5534}" destId="{F85FC24B-BFD6-4E4F-A28B-D48C199E20F0}" srcOrd="1" destOrd="0" parTransId="{B1A34F64-DDE2-44BE-8355-4DB53BEB2B67}" sibTransId="{D91B80F2-A64E-4C8D-88D7-D9C53ED5A139}"/>
    <dgm:cxn modelId="{F11FD390-626E-4DF0-91FB-416BE3EC6B6F}" type="presOf" srcId="{F7298CB1-D5FF-46BD-8A44-2011E681CD64}" destId="{79A5055F-AAE7-47EA-A815-4BB8D2AA5306}" srcOrd="0" destOrd="0" presId="urn:microsoft.com/office/officeart/2005/8/layout/hierarchy1"/>
    <dgm:cxn modelId="{EFB544B7-F245-4735-B0FA-47DDC5D48DF6}" srcId="{864D1A8D-3DBC-4033-B875-4C450063F8C1}" destId="{42C7C3F7-BC7D-41E6-935B-679464A5A6CA}" srcOrd="2" destOrd="0" parTransId="{73FE127A-6848-4A62-9650-FD7C9F95A224}" sibTransId="{9D6A8CAE-F231-4FCB-BF96-EA4B008875BB}"/>
    <dgm:cxn modelId="{D96CF85E-6DE3-4960-A577-0F725077A58F}" type="presOf" srcId="{E7D924F1-6D48-446D-9DF6-03A0F8021EB8}" destId="{B7A11477-F5F0-4E87-9B40-E59163671149}" srcOrd="0" destOrd="0" presId="urn:microsoft.com/office/officeart/2005/8/layout/hierarchy1"/>
    <dgm:cxn modelId="{8D936504-22EE-4E0C-8422-11DF81B29D6A}" srcId="{AF626FF9-7521-4FFC-8164-3EBF2C1E4CCC}" destId="{CD69BA76-E1E5-48D2-A1F9-CF955A7C5534}" srcOrd="0" destOrd="0" parTransId="{FCD7AC14-76A4-4AF3-AFB3-412CF9A379E3}" sibTransId="{8E1EF52E-7DAF-4103-8248-407992CBF770}"/>
    <dgm:cxn modelId="{E53A1D8A-0BBF-4511-8691-DFD93DF6D8F5}" type="presOf" srcId="{AF626FF9-7521-4FFC-8164-3EBF2C1E4CCC}" destId="{A795337B-9188-45E5-99FC-B862B1B1D81C}" srcOrd="0" destOrd="0" presId="urn:microsoft.com/office/officeart/2005/8/layout/hierarchy1"/>
    <dgm:cxn modelId="{270FC58A-274D-4D46-BD16-13A4BEF146F4}" srcId="{CB08CF4D-48F6-4D41-ACA2-006498390244}" destId="{1042A6D6-07F6-4256-84A6-197E45E6115A}" srcOrd="1" destOrd="0" parTransId="{29503B3B-2D6C-46B8-836B-8FF08C9E72C2}" sibTransId="{E030B02A-83EE-4984-BCF5-09A85F184C79}"/>
    <dgm:cxn modelId="{27506B64-570B-4C9D-A260-56F0AEAA6EC9}" srcId="{AF626FF9-7521-4FFC-8164-3EBF2C1E4CCC}" destId="{864D1A8D-3DBC-4033-B875-4C450063F8C1}" srcOrd="1" destOrd="0" parTransId="{F7298CB1-D5FF-46BD-8A44-2011E681CD64}" sibTransId="{8AA7985B-3E43-49F4-BD3F-029E3C1DF7BD}"/>
    <dgm:cxn modelId="{561CF5A2-A304-4E7B-B98F-509C75E43812}" type="presOf" srcId="{FCD7AC14-76A4-4AF3-AFB3-412CF9A379E3}" destId="{4308D92F-8CA2-48D7-800D-24B14CCF2372}" srcOrd="0" destOrd="0" presId="urn:microsoft.com/office/officeart/2005/8/layout/hierarchy1"/>
    <dgm:cxn modelId="{0C2DDAF1-47ED-435B-9D6E-B9D52A7334BE}" type="presOf" srcId="{CD69BA76-E1E5-48D2-A1F9-CF955A7C5534}" destId="{76A10967-73AC-4519-8EE7-ABDE25676D75}" srcOrd="0" destOrd="0" presId="urn:microsoft.com/office/officeart/2005/8/layout/hierarchy1"/>
    <dgm:cxn modelId="{FAEDF10E-D295-4815-8D6B-FA7E4E6FD958}" srcId="{CD69BA76-E1E5-48D2-A1F9-CF955A7C5534}" destId="{CB08CF4D-48F6-4D41-ACA2-006498390244}" srcOrd="0" destOrd="0" parTransId="{B98D54AE-7B9B-4B2A-B740-236565D2D9D2}" sibTransId="{A560B092-8B4C-45EF-9D0F-F63138499616}"/>
    <dgm:cxn modelId="{2091BC38-2541-40B5-9C6F-A48F39FF5CEF}" srcId="{864D1A8D-3DBC-4033-B875-4C450063F8C1}" destId="{738F2083-3775-4E77-A183-2A58E14D9A35}" srcOrd="1" destOrd="0" parTransId="{1296D3E3-03BA-46A4-AFEB-2B50651305AC}" sibTransId="{93610786-190B-4E16-A763-0C28CA345C57}"/>
    <dgm:cxn modelId="{FFC1CE11-6D0D-48FF-8495-CD263D9EA01E}" srcId="{CB08CF4D-48F6-4D41-ACA2-006498390244}" destId="{FF59A550-5A8A-477E-B47B-8235E77AEF05}" srcOrd="0" destOrd="0" parTransId="{A7834592-EAED-4FFF-93A6-53B2897ECD10}" sibTransId="{441D1770-3AAC-422A-9DCD-C8A0302BFB42}"/>
    <dgm:cxn modelId="{495C78CE-A534-4E61-B23D-940013AAC16E}" type="presOf" srcId="{434896A0-96ED-4D00-AA93-F707985E57D2}" destId="{8FAC2095-DEC9-440A-8D6F-579D38EFE5BD}" srcOrd="0" destOrd="0" presId="urn:microsoft.com/office/officeart/2005/8/layout/hierarchy1"/>
    <dgm:cxn modelId="{CC01EA18-38B5-42E7-9698-8EBC6C6D2870}" srcId="{864D1A8D-3DBC-4033-B875-4C450063F8C1}" destId="{E7D924F1-6D48-446D-9DF6-03A0F8021EB8}" srcOrd="0" destOrd="0" parTransId="{EC1E6D1C-261D-4C6B-8957-055E9A0A0BAD}" sibTransId="{C91ED339-80BC-4AB2-92D6-20CA7B27DDA6}"/>
    <dgm:cxn modelId="{B30DB97F-90E2-49F1-9907-44BEA6AE3E62}" type="presOf" srcId="{738F2083-3775-4E77-A183-2A58E14D9A35}" destId="{4EE33101-22E2-4BA7-9DE2-11BC2FA42E39}" srcOrd="0" destOrd="0" presId="urn:microsoft.com/office/officeart/2005/8/layout/hierarchy1"/>
    <dgm:cxn modelId="{86B6952A-19CC-426E-9675-A54DE31A1D9B}" srcId="{434896A0-96ED-4D00-AA93-F707985E57D2}" destId="{AF626FF9-7521-4FFC-8164-3EBF2C1E4CCC}" srcOrd="0" destOrd="0" parTransId="{B89B167C-DE55-43DE-97EF-3A5FCD5F00D5}" sibTransId="{6E1C2A88-4358-4054-ACBC-D3096797E8C2}"/>
    <dgm:cxn modelId="{851C284D-2CC2-4733-AF2D-5BA1FA1547A1}" type="presOf" srcId="{FF5E7236-154C-4A07-9E0B-1363F0FFA0B3}" destId="{5AFD92A9-AC6D-49BE-8D3A-6471D2910213}" srcOrd="0" destOrd="0" presId="urn:microsoft.com/office/officeart/2005/8/layout/hierarchy1"/>
    <dgm:cxn modelId="{83056D61-BC40-4BB9-BE67-7F1087A2DA90}" type="presOf" srcId="{CB08CF4D-48F6-4D41-ACA2-006498390244}" destId="{9B313E5C-7397-45AF-8FF0-2A85918E79A2}" srcOrd="0" destOrd="0" presId="urn:microsoft.com/office/officeart/2005/8/layout/hierarchy1"/>
    <dgm:cxn modelId="{1FB34F2C-CC25-4759-A299-DEFD89BD0F12}" type="presOf" srcId="{FF59A550-5A8A-477E-B47B-8235E77AEF05}" destId="{DA27960F-9B71-4E75-8CC2-3D823BBA9501}" srcOrd="0" destOrd="0" presId="urn:microsoft.com/office/officeart/2005/8/layout/hierarchy1"/>
    <dgm:cxn modelId="{DBFE0D7E-1513-4DDB-8740-18D86DAD4EF0}" type="presOf" srcId="{B98D54AE-7B9B-4B2A-B740-236565D2D9D2}" destId="{3E6CAF38-64D8-4D8E-AED9-AB29E5259030}" srcOrd="0" destOrd="0" presId="urn:microsoft.com/office/officeart/2005/8/layout/hierarchy1"/>
    <dgm:cxn modelId="{BBBF81E8-73A6-462F-A330-B2CC7B0BC661}" type="presOf" srcId="{42C7C3F7-BC7D-41E6-935B-679464A5A6CA}" destId="{7C4739C3-5271-4AE9-ACC4-494738F573E4}" srcOrd="0" destOrd="0" presId="urn:microsoft.com/office/officeart/2005/8/layout/hierarchy1"/>
    <dgm:cxn modelId="{9E2DE657-2709-4DB0-8283-7A95E75163AD}" type="presOf" srcId="{1042A6D6-07F6-4256-84A6-197E45E6115A}" destId="{80B9F69C-0C66-4DF8-805F-8AD274CC83FA}" srcOrd="0" destOrd="0" presId="urn:microsoft.com/office/officeart/2005/8/layout/hierarchy1"/>
    <dgm:cxn modelId="{C75A3A60-2E4C-4895-A652-DE13198BDDC3}" type="presOf" srcId="{1296D3E3-03BA-46A4-AFEB-2B50651305AC}" destId="{A1DD5C1F-1BBF-4DFF-AA1A-532657A4CA0A}" srcOrd="0" destOrd="0" presId="urn:microsoft.com/office/officeart/2005/8/layout/hierarchy1"/>
    <dgm:cxn modelId="{E376AB73-F093-4AD6-A3B0-609029C54142}" type="presOf" srcId="{B1A34F64-DDE2-44BE-8355-4DB53BEB2B67}" destId="{127ABE9A-7878-471D-94FA-ADB72F2C3774}" srcOrd="0" destOrd="0" presId="urn:microsoft.com/office/officeart/2005/8/layout/hierarchy1"/>
    <dgm:cxn modelId="{C5C760ED-9E8A-4B7E-91D2-0E95A8B18BF5}" type="presOf" srcId="{B2391FC1-511B-4FA6-8FDB-CD922810B514}" destId="{391CFC36-DB7E-45C3-9BBE-3F5F6458865F}" srcOrd="0" destOrd="0" presId="urn:microsoft.com/office/officeart/2005/8/layout/hierarchy1"/>
    <dgm:cxn modelId="{F8CBDE82-8352-4DB5-8089-EB7E5C1CD52B}" type="presParOf" srcId="{8FAC2095-DEC9-440A-8D6F-579D38EFE5BD}" destId="{31BC3474-642E-49B2-BD2A-983CE52D032F}" srcOrd="0" destOrd="0" presId="urn:microsoft.com/office/officeart/2005/8/layout/hierarchy1"/>
    <dgm:cxn modelId="{F83E00B1-EAA2-4436-99E3-8147AF8600C2}" type="presParOf" srcId="{31BC3474-642E-49B2-BD2A-983CE52D032F}" destId="{8B66BFCE-6FDC-4C44-AAB9-74681D483A5F}" srcOrd="0" destOrd="0" presId="urn:microsoft.com/office/officeart/2005/8/layout/hierarchy1"/>
    <dgm:cxn modelId="{C2641319-4D9B-49AF-85FA-27D2AD023D30}" type="presParOf" srcId="{8B66BFCE-6FDC-4C44-AAB9-74681D483A5F}" destId="{5B991476-837E-469B-8A4C-D60887B04A6D}" srcOrd="0" destOrd="0" presId="urn:microsoft.com/office/officeart/2005/8/layout/hierarchy1"/>
    <dgm:cxn modelId="{A08E106C-83B2-4FB2-930C-4680D4410006}" type="presParOf" srcId="{8B66BFCE-6FDC-4C44-AAB9-74681D483A5F}" destId="{A795337B-9188-45E5-99FC-B862B1B1D81C}" srcOrd="1" destOrd="0" presId="urn:microsoft.com/office/officeart/2005/8/layout/hierarchy1"/>
    <dgm:cxn modelId="{E5E572A7-B97A-4EAC-80A0-3EF8EE8B8718}" type="presParOf" srcId="{31BC3474-642E-49B2-BD2A-983CE52D032F}" destId="{CE352904-60A2-47BC-A5F0-B573DB71A468}" srcOrd="1" destOrd="0" presId="urn:microsoft.com/office/officeart/2005/8/layout/hierarchy1"/>
    <dgm:cxn modelId="{EA38ABC4-BEC5-423E-A5E5-F218C6FF5768}" type="presParOf" srcId="{CE352904-60A2-47BC-A5F0-B573DB71A468}" destId="{4308D92F-8CA2-48D7-800D-24B14CCF2372}" srcOrd="0" destOrd="0" presId="urn:microsoft.com/office/officeart/2005/8/layout/hierarchy1"/>
    <dgm:cxn modelId="{051A2E91-8535-4A84-A9BD-716DA3F33376}" type="presParOf" srcId="{CE352904-60A2-47BC-A5F0-B573DB71A468}" destId="{D781F594-06AA-4AA7-A4F0-1CFD8FD7BAC3}" srcOrd="1" destOrd="0" presId="urn:microsoft.com/office/officeart/2005/8/layout/hierarchy1"/>
    <dgm:cxn modelId="{249A62BE-2F6B-4305-B2B6-A87A7D16299D}" type="presParOf" srcId="{D781F594-06AA-4AA7-A4F0-1CFD8FD7BAC3}" destId="{79A224AE-A7C4-4E54-843E-25773DDAF770}" srcOrd="0" destOrd="0" presId="urn:microsoft.com/office/officeart/2005/8/layout/hierarchy1"/>
    <dgm:cxn modelId="{16794B47-D59A-4176-AE3E-C151DDED4FC3}" type="presParOf" srcId="{79A224AE-A7C4-4E54-843E-25773DDAF770}" destId="{62C20197-D768-4175-816D-DE5E0A10EBE0}" srcOrd="0" destOrd="0" presId="urn:microsoft.com/office/officeart/2005/8/layout/hierarchy1"/>
    <dgm:cxn modelId="{3A1D9CE1-0F84-4B81-A438-8430E084B30B}" type="presParOf" srcId="{79A224AE-A7C4-4E54-843E-25773DDAF770}" destId="{76A10967-73AC-4519-8EE7-ABDE25676D75}" srcOrd="1" destOrd="0" presId="urn:microsoft.com/office/officeart/2005/8/layout/hierarchy1"/>
    <dgm:cxn modelId="{80737A72-8B3F-4AF9-85FE-99E8C19511AE}" type="presParOf" srcId="{D781F594-06AA-4AA7-A4F0-1CFD8FD7BAC3}" destId="{E3735046-A7A1-4877-8691-383D79FD75B3}" srcOrd="1" destOrd="0" presId="urn:microsoft.com/office/officeart/2005/8/layout/hierarchy1"/>
    <dgm:cxn modelId="{CE9FE5BE-60B2-4981-87A3-3C29C00C83A3}" type="presParOf" srcId="{E3735046-A7A1-4877-8691-383D79FD75B3}" destId="{3E6CAF38-64D8-4D8E-AED9-AB29E5259030}" srcOrd="0" destOrd="0" presId="urn:microsoft.com/office/officeart/2005/8/layout/hierarchy1"/>
    <dgm:cxn modelId="{1CFD35B2-03BE-40C3-9F88-F6B2458E8EF0}" type="presParOf" srcId="{E3735046-A7A1-4877-8691-383D79FD75B3}" destId="{5A08568B-2BA2-42E2-9378-B873E803E2BD}" srcOrd="1" destOrd="0" presId="urn:microsoft.com/office/officeart/2005/8/layout/hierarchy1"/>
    <dgm:cxn modelId="{0D50B287-DF30-45F0-9AF6-45D1A47DE4A8}" type="presParOf" srcId="{5A08568B-2BA2-42E2-9378-B873E803E2BD}" destId="{066167A5-847C-49F9-8B8B-128706864A28}" srcOrd="0" destOrd="0" presId="urn:microsoft.com/office/officeart/2005/8/layout/hierarchy1"/>
    <dgm:cxn modelId="{0A151A76-128A-4B41-AB8A-D4EACDFA5F0E}" type="presParOf" srcId="{066167A5-847C-49F9-8B8B-128706864A28}" destId="{EBD6CD85-0ABC-487B-AAA5-E86304C7E6FA}" srcOrd="0" destOrd="0" presId="urn:microsoft.com/office/officeart/2005/8/layout/hierarchy1"/>
    <dgm:cxn modelId="{5038513A-6BF4-4372-B505-D5FA2AC1CE57}" type="presParOf" srcId="{066167A5-847C-49F9-8B8B-128706864A28}" destId="{9B313E5C-7397-45AF-8FF0-2A85918E79A2}" srcOrd="1" destOrd="0" presId="urn:microsoft.com/office/officeart/2005/8/layout/hierarchy1"/>
    <dgm:cxn modelId="{C03DD940-9117-4C44-9CD9-362AA8E487F4}" type="presParOf" srcId="{5A08568B-2BA2-42E2-9378-B873E803E2BD}" destId="{90F0D658-F508-48A7-8764-65E1A1E0E67D}" srcOrd="1" destOrd="0" presId="urn:microsoft.com/office/officeart/2005/8/layout/hierarchy1"/>
    <dgm:cxn modelId="{BAB74B1C-3766-489F-A016-FD0C7F638E20}" type="presParOf" srcId="{90F0D658-F508-48A7-8764-65E1A1E0E67D}" destId="{BC0719E5-9126-4CAF-BF94-A4B7BDB3C056}" srcOrd="0" destOrd="0" presId="urn:microsoft.com/office/officeart/2005/8/layout/hierarchy1"/>
    <dgm:cxn modelId="{4838B68B-2E1D-4246-92A7-C3EA665AF0D3}" type="presParOf" srcId="{90F0D658-F508-48A7-8764-65E1A1E0E67D}" destId="{AE816CBE-687E-4FDF-823F-34BA61A3D5D7}" srcOrd="1" destOrd="0" presId="urn:microsoft.com/office/officeart/2005/8/layout/hierarchy1"/>
    <dgm:cxn modelId="{0A5959DE-8EB5-4C49-8D94-6CF0B8018924}" type="presParOf" srcId="{AE816CBE-687E-4FDF-823F-34BA61A3D5D7}" destId="{904E04B3-7A0C-4F93-859F-087D5EDA35E2}" srcOrd="0" destOrd="0" presId="urn:microsoft.com/office/officeart/2005/8/layout/hierarchy1"/>
    <dgm:cxn modelId="{786559D0-16B0-42E0-80BF-A91095B87DCB}" type="presParOf" srcId="{904E04B3-7A0C-4F93-859F-087D5EDA35E2}" destId="{32742BD8-795A-4602-B993-AD86593637A6}" srcOrd="0" destOrd="0" presId="urn:microsoft.com/office/officeart/2005/8/layout/hierarchy1"/>
    <dgm:cxn modelId="{F1A32813-33E9-41F5-BF99-DAF7621B12D7}" type="presParOf" srcId="{904E04B3-7A0C-4F93-859F-087D5EDA35E2}" destId="{DA27960F-9B71-4E75-8CC2-3D823BBA9501}" srcOrd="1" destOrd="0" presId="urn:microsoft.com/office/officeart/2005/8/layout/hierarchy1"/>
    <dgm:cxn modelId="{756FCDBA-17D3-429F-9299-8078ADFFB266}" type="presParOf" srcId="{AE816CBE-687E-4FDF-823F-34BA61A3D5D7}" destId="{5A827B25-2458-446C-8BE9-794D5BB3DE7F}" srcOrd="1" destOrd="0" presId="urn:microsoft.com/office/officeart/2005/8/layout/hierarchy1"/>
    <dgm:cxn modelId="{64B9FEAE-C08D-433E-9878-EFFF85D15B37}" type="presParOf" srcId="{90F0D658-F508-48A7-8764-65E1A1E0E67D}" destId="{B43AEDAA-96E6-4B1D-BDB8-44095CDFAA7F}" srcOrd="2" destOrd="0" presId="urn:microsoft.com/office/officeart/2005/8/layout/hierarchy1"/>
    <dgm:cxn modelId="{8C919531-D4E4-4EFB-985E-9DA1C437381B}" type="presParOf" srcId="{90F0D658-F508-48A7-8764-65E1A1E0E67D}" destId="{6174CE43-FA05-41A2-A19B-C98E8DABF535}" srcOrd="3" destOrd="0" presId="urn:microsoft.com/office/officeart/2005/8/layout/hierarchy1"/>
    <dgm:cxn modelId="{76D75D0E-57A3-4BCC-A657-81B143E0BC22}" type="presParOf" srcId="{6174CE43-FA05-41A2-A19B-C98E8DABF535}" destId="{A83E902D-CC14-4546-8FF4-3950D25641FB}" srcOrd="0" destOrd="0" presId="urn:microsoft.com/office/officeart/2005/8/layout/hierarchy1"/>
    <dgm:cxn modelId="{4ADAD2D9-A8CC-40AD-B8E6-B33EE0548251}" type="presParOf" srcId="{A83E902D-CC14-4546-8FF4-3950D25641FB}" destId="{6B99567A-5745-480A-B4D1-211CCE425B0D}" srcOrd="0" destOrd="0" presId="urn:microsoft.com/office/officeart/2005/8/layout/hierarchy1"/>
    <dgm:cxn modelId="{97B3B34D-A8F9-4445-8D1C-EDC4999FE99A}" type="presParOf" srcId="{A83E902D-CC14-4546-8FF4-3950D25641FB}" destId="{80B9F69C-0C66-4DF8-805F-8AD274CC83FA}" srcOrd="1" destOrd="0" presId="urn:microsoft.com/office/officeart/2005/8/layout/hierarchy1"/>
    <dgm:cxn modelId="{9B4A9006-367A-4C3F-834C-C8FAFA1FBECB}" type="presParOf" srcId="{6174CE43-FA05-41A2-A19B-C98E8DABF535}" destId="{5AAF992C-FC7F-494E-A140-59033B2AA1CF}" srcOrd="1" destOrd="0" presId="urn:microsoft.com/office/officeart/2005/8/layout/hierarchy1"/>
    <dgm:cxn modelId="{21AF16F5-2A40-4B5D-864C-0F0086B988D0}" type="presParOf" srcId="{90F0D658-F508-48A7-8764-65E1A1E0E67D}" destId="{5AFD92A9-AC6D-49BE-8D3A-6471D2910213}" srcOrd="4" destOrd="0" presId="urn:microsoft.com/office/officeart/2005/8/layout/hierarchy1"/>
    <dgm:cxn modelId="{16FA2C40-77AF-4D00-BE24-737A4E83E908}" type="presParOf" srcId="{90F0D658-F508-48A7-8764-65E1A1E0E67D}" destId="{2127E266-3718-4FCC-96C1-D1F362C9A33F}" srcOrd="5" destOrd="0" presId="urn:microsoft.com/office/officeart/2005/8/layout/hierarchy1"/>
    <dgm:cxn modelId="{DDD48936-3AF6-4806-98E1-DB0E30F16D78}" type="presParOf" srcId="{2127E266-3718-4FCC-96C1-D1F362C9A33F}" destId="{BD7A7905-7A7B-4ED7-9F14-48F01D674B6E}" srcOrd="0" destOrd="0" presId="urn:microsoft.com/office/officeart/2005/8/layout/hierarchy1"/>
    <dgm:cxn modelId="{1EC696D0-4947-4AEA-AB27-AA3C7E33665A}" type="presParOf" srcId="{BD7A7905-7A7B-4ED7-9F14-48F01D674B6E}" destId="{6317F596-7F9D-4B51-A2C5-49562F1D3111}" srcOrd="0" destOrd="0" presId="urn:microsoft.com/office/officeart/2005/8/layout/hierarchy1"/>
    <dgm:cxn modelId="{AA43D409-83E9-42D8-B73C-642D9B052D85}" type="presParOf" srcId="{BD7A7905-7A7B-4ED7-9F14-48F01D674B6E}" destId="{391CFC36-DB7E-45C3-9BBE-3F5F6458865F}" srcOrd="1" destOrd="0" presId="urn:microsoft.com/office/officeart/2005/8/layout/hierarchy1"/>
    <dgm:cxn modelId="{7EA10AA0-4C3B-448E-BDDE-2EED07E2CB8E}" type="presParOf" srcId="{2127E266-3718-4FCC-96C1-D1F362C9A33F}" destId="{6FF66CA2-2592-47B0-BC8B-566FFF8BC345}" srcOrd="1" destOrd="0" presId="urn:microsoft.com/office/officeart/2005/8/layout/hierarchy1"/>
    <dgm:cxn modelId="{DA4A631C-75BD-43C4-9769-15999B5F7E7F}" type="presParOf" srcId="{E3735046-A7A1-4877-8691-383D79FD75B3}" destId="{127ABE9A-7878-471D-94FA-ADB72F2C3774}" srcOrd="2" destOrd="0" presId="urn:microsoft.com/office/officeart/2005/8/layout/hierarchy1"/>
    <dgm:cxn modelId="{A32ED85E-2877-4132-80A6-D27F7CD591EC}" type="presParOf" srcId="{E3735046-A7A1-4877-8691-383D79FD75B3}" destId="{EA27F511-EFE8-45CE-B9AD-682736EF7399}" srcOrd="3" destOrd="0" presId="urn:microsoft.com/office/officeart/2005/8/layout/hierarchy1"/>
    <dgm:cxn modelId="{DA6E48EA-9BB4-48EF-BF65-3B4542A69BAC}" type="presParOf" srcId="{EA27F511-EFE8-45CE-B9AD-682736EF7399}" destId="{FC1FB16C-4EF1-44B3-81E1-E52F023606B6}" srcOrd="0" destOrd="0" presId="urn:microsoft.com/office/officeart/2005/8/layout/hierarchy1"/>
    <dgm:cxn modelId="{87AAA928-4782-4A3B-827D-D65BC68EB3DC}" type="presParOf" srcId="{FC1FB16C-4EF1-44B3-81E1-E52F023606B6}" destId="{C8AACB31-4912-449E-9708-6E9BDFD91F5E}" srcOrd="0" destOrd="0" presId="urn:microsoft.com/office/officeart/2005/8/layout/hierarchy1"/>
    <dgm:cxn modelId="{26DA152C-0E06-4FB4-A229-B3E831971EAB}" type="presParOf" srcId="{FC1FB16C-4EF1-44B3-81E1-E52F023606B6}" destId="{954160DF-5C88-46AE-B478-EAC5B921A1D1}" srcOrd="1" destOrd="0" presId="urn:microsoft.com/office/officeart/2005/8/layout/hierarchy1"/>
    <dgm:cxn modelId="{68A2A5DB-AA6E-48D2-AAE7-AC08148A01CC}" type="presParOf" srcId="{EA27F511-EFE8-45CE-B9AD-682736EF7399}" destId="{877CCEAA-38DE-4FB9-9B14-11D0E9901CB5}" srcOrd="1" destOrd="0" presId="urn:microsoft.com/office/officeart/2005/8/layout/hierarchy1"/>
    <dgm:cxn modelId="{5E2BD6A8-FD03-44B1-AB4D-1EDCA7CB113A}" type="presParOf" srcId="{CE352904-60A2-47BC-A5F0-B573DB71A468}" destId="{79A5055F-AAE7-47EA-A815-4BB8D2AA5306}" srcOrd="2" destOrd="0" presId="urn:microsoft.com/office/officeart/2005/8/layout/hierarchy1"/>
    <dgm:cxn modelId="{107B74E7-B033-4A6E-98BE-E05E0B538E7F}" type="presParOf" srcId="{CE352904-60A2-47BC-A5F0-B573DB71A468}" destId="{8CCB50DB-007E-42B1-8F9D-C6DAB6AC1C13}" srcOrd="3" destOrd="0" presId="urn:microsoft.com/office/officeart/2005/8/layout/hierarchy1"/>
    <dgm:cxn modelId="{952BE6BD-7854-48A1-A5DC-CA382829E23F}" type="presParOf" srcId="{8CCB50DB-007E-42B1-8F9D-C6DAB6AC1C13}" destId="{7399F132-9166-4B31-A5AA-9FF16898F07C}" srcOrd="0" destOrd="0" presId="urn:microsoft.com/office/officeart/2005/8/layout/hierarchy1"/>
    <dgm:cxn modelId="{A227220C-F0E4-4867-AC63-2B707BB26AA9}" type="presParOf" srcId="{7399F132-9166-4B31-A5AA-9FF16898F07C}" destId="{2D2FD435-26AB-41E9-BB0B-040FF76A0DB9}" srcOrd="0" destOrd="0" presId="urn:microsoft.com/office/officeart/2005/8/layout/hierarchy1"/>
    <dgm:cxn modelId="{6B2E84B7-77E9-4D03-A1F2-22B4C6BDF9E9}" type="presParOf" srcId="{7399F132-9166-4B31-A5AA-9FF16898F07C}" destId="{019AE498-72DF-4B05-8BBA-F76131270369}" srcOrd="1" destOrd="0" presId="urn:microsoft.com/office/officeart/2005/8/layout/hierarchy1"/>
    <dgm:cxn modelId="{F2B83E6C-4104-4A9C-AAD9-145D7DC93A71}" type="presParOf" srcId="{8CCB50DB-007E-42B1-8F9D-C6DAB6AC1C13}" destId="{944C512E-553C-408A-947D-8A312BB2C71A}" srcOrd="1" destOrd="0" presId="urn:microsoft.com/office/officeart/2005/8/layout/hierarchy1"/>
    <dgm:cxn modelId="{7DB99CB6-C31F-40B5-B56E-6912D2BDCD80}" type="presParOf" srcId="{944C512E-553C-408A-947D-8A312BB2C71A}" destId="{0CAE1684-D47B-479D-BDDD-7BE8A66CF59E}" srcOrd="0" destOrd="0" presId="urn:microsoft.com/office/officeart/2005/8/layout/hierarchy1"/>
    <dgm:cxn modelId="{E52D8B72-4400-4D8C-8F1E-34CDF4A7282E}" type="presParOf" srcId="{944C512E-553C-408A-947D-8A312BB2C71A}" destId="{977D4984-137F-45CE-BA86-DFD1FB95ADA1}" srcOrd="1" destOrd="0" presId="urn:microsoft.com/office/officeart/2005/8/layout/hierarchy1"/>
    <dgm:cxn modelId="{0BB48103-EBF1-41D2-A3AB-6B3CC848339F}" type="presParOf" srcId="{977D4984-137F-45CE-BA86-DFD1FB95ADA1}" destId="{EA71C68E-7EBB-4DCB-850A-A7AD391CD187}" srcOrd="0" destOrd="0" presId="urn:microsoft.com/office/officeart/2005/8/layout/hierarchy1"/>
    <dgm:cxn modelId="{CF4AF9DC-F266-45C5-8F23-2FD5A9C2A874}" type="presParOf" srcId="{EA71C68E-7EBB-4DCB-850A-A7AD391CD187}" destId="{12C3988D-D1BE-4534-9E6F-ED9BB96F4675}" srcOrd="0" destOrd="0" presId="urn:microsoft.com/office/officeart/2005/8/layout/hierarchy1"/>
    <dgm:cxn modelId="{9E27D934-2B71-45B0-A80D-D388AC22F7D0}" type="presParOf" srcId="{EA71C68E-7EBB-4DCB-850A-A7AD391CD187}" destId="{B7A11477-F5F0-4E87-9B40-E59163671149}" srcOrd="1" destOrd="0" presId="urn:microsoft.com/office/officeart/2005/8/layout/hierarchy1"/>
    <dgm:cxn modelId="{21A99023-BCD9-4309-A61A-2C8447D34AB4}" type="presParOf" srcId="{977D4984-137F-45CE-BA86-DFD1FB95ADA1}" destId="{7FA89EC4-7D8B-4D2C-A23B-C6B8F03E5B70}" srcOrd="1" destOrd="0" presId="urn:microsoft.com/office/officeart/2005/8/layout/hierarchy1"/>
    <dgm:cxn modelId="{F7C12767-9BD4-4120-9966-EB0802D9F5A2}" type="presParOf" srcId="{944C512E-553C-408A-947D-8A312BB2C71A}" destId="{A1DD5C1F-1BBF-4DFF-AA1A-532657A4CA0A}" srcOrd="2" destOrd="0" presId="urn:microsoft.com/office/officeart/2005/8/layout/hierarchy1"/>
    <dgm:cxn modelId="{8F7CB912-C6BC-4B1D-AC49-BA5680106BD1}" type="presParOf" srcId="{944C512E-553C-408A-947D-8A312BB2C71A}" destId="{3F9A7575-FA13-4F96-8DEF-A505BD268912}" srcOrd="3" destOrd="0" presId="urn:microsoft.com/office/officeart/2005/8/layout/hierarchy1"/>
    <dgm:cxn modelId="{F4A05F88-B569-45C5-8907-E0C6CFF456DD}" type="presParOf" srcId="{3F9A7575-FA13-4F96-8DEF-A505BD268912}" destId="{E9AB5643-BE54-497A-B4FD-4CA6CE3EAFA7}" srcOrd="0" destOrd="0" presId="urn:microsoft.com/office/officeart/2005/8/layout/hierarchy1"/>
    <dgm:cxn modelId="{0FD07DC0-4742-4160-A243-C35BA8FF577D}" type="presParOf" srcId="{E9AB5643-BE54-497A-B4FD-4CA6CE3EAFA7}" destId="{49C18A13-2B50-43C0-9FDC-FDD156847BFE}" srcOrd="0" destOrd="0" presId="urn:microsoft.com/office/officeart/2005/8/layout/hierarchy1"/>
    <dgm:cxn modelId="{E771A46B-B109-4FB7-A4B9-A04A4ACC6346}" type="presParOf" srcId="{E9AB5643-BE54-497A-B4FD-4CA6CE3EAFA7}" destId="{4EE33101-22E2-4BA7-9DE2-11BC2FA42E39}" srcOrd="1" destOrd="0" presId="urn:microsoft.com/office/officeart/2005/8/layout/hierarchy1"/>
    <dgm:cxn modelId="{8F930E2E-B410-47E9-BEDB-EA17DE2D8168}" type="presParOf" srcId="{3F9A7575-FA13-4F96-8DEF-A505BD268912}" destId="{7610DA54-BDEB-4C6F-A401-5A7FDBAD8560}" srcOrd="1" destOrd="0" presId="urn:microsoft.com/office/officeart/2005/8/layout/hierarchy1"/>
    <dgm:cxn modelId="{A5628316-AE73-44B4-854C-18E8F4772FF7}" type="presParOf" srcId="{944C512E-553C-408A-947D-8A312BB2C71A}" destId="{7B1E695A-B25F-431E-BBC6-E9906A973C14}" srcOrd="4" destOrd="0" presId="urn:microsoft.com/office/officeart/2005/8/layout/hierarchy1"/>
    <dgm:cxn modelId="{C2D09C51-3BA7-4325-BE5B-CE8BD96F6086}" type="presParOf" srcId="{944C512E-553C-408A-947D-8A312BB2C71A}" destId="{1F20D7D4-2177-49E1-A545-64B1483A77CA}" srcOrd="5" destOrd="0" presId="urn:microsoft.com/office/officeart/2005/8/layout/hierarchy1"/>
    <dgm:cxn modelId="{8F6F115A-316B-42C7-975C-053EA6E0E051}" type="presParOf" srcId="{1F20D7D4-2177-49E1-A545-64B1483A77CA}" destId="{9053C2D8-1492-4A19-A695-F3CAE7CE3EF5}" srcOrd="0" destOrd="0" presId="urn:microsoft.com/office/officeart/2005/8/layout/hierarchy1"/>
    <dgm:cxn modelId="{E553D526-0771-479B-BDD2-EEF5C2751BC5}" type="presParOf" srcId="{9053C2D8-1492-4A19-A695-F3CAE7CE3EF5}" destId="{709EAB1E-9EB4-4286-8F46-FFAE98CECCB5}" srcOrd="0" destOrd="0" presId="urn:microsoft.com/office/officeart/2005/8/layout/hierarchy1"/>
    <dgm:cxn modelId="{4043D3DC-12AA-4D42-A529-EE8331BED354}" type="presParOf" srcId="{9053C2D8-1492-4A19-A695-F3CAE7CE3EF5}" destId="{7C4739C3-5271-4AE9-ACC4-494738F573E4}" srcOrd="1" destOrd="0" presId="urn:microsoft.com/office/officeart/2005/8/layout/hierarchy1"/>
    <dgm:cxn modelId="{4CFE4D58-1A72-4E15-BC8C-4DE0F8979D3B}" type="presParOf" srcId="{1F20D7D4-2177-49E1-A545-64B1483A77CA}" destId="{8C0FF6DA-3BED-4C41-946C-037FB77A8F49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B1E695A-B25F-431E-BBC6-E9906A973C14}">
      <dsp:nvSpPr>
        <dsp:cNvPr id="0" name=""/>
        <dsp:cNvSpPr/>
      </dsp:nvSpPr>
      <dsp:spPr>
        <a:xfrm>
          <a:off x="6822281" y="2606628"/>
          <a:ext cx="1547068" cy="36813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50871"/>
              </a:lnTo>
              <a:lnTo>
                <a:pt x="1547068" y="250871"/>
              </a:lnTo>
              <a:lnTo>
                <a:pt x="1547068" y="368131"/>
              </a:lnTo>
            </a:path>
          </a:pathLst>
        </a:custGeom>
        <a:noFill/>
        <a:ln w="25400" cap="rnd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1DD5C1F-1BBF-4DFF-AA1A-532657A4CA0A}">
      <dsp:nvSpPr>
        <dsp:cNvPr id="0" name=""/>
        <dsp:cNvSpPr/>
      </dsp:nvSpPr>
      <dsp:spPr>
        <a:xfrm>
          <a:off x="6776561" y="2606628"/>
          <a:ext cx="91440" cy="36813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68131"/>
              </a:lnTo>
            </a:path>
          </a:pathLst>
        </a:custGeom>
        <a:noFill/>
        <a:ln w="25400" cap="rnd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CAE1684-D47B-479D-BDDD-7BE8A66CF59E}">
      <dsp:nvSpPr>
        <dsp:cNvPr id="0" name=""/>
        <dsp:cNvSpPr/>
      </dsp:nvSpPr>
      <dsp:spPr>
        <a:xfrm>
          <a:off x="5275212" y="2606628"/>
          <a:ext cx="1547068" cy="368131"/>
        </a:xfrm>
        <a:custGeom>
          <a:avLst/>
          <a:gdLst/>
          <a:ahLst/>
          <a:cxnLst/>
          <a:rect l="0" t="0" r="0" b="0"/>
          <a:pathLst>
            <a:path>
              <a:moveTo>
                <a:pt x="1547068" y="0"/>
              </a:moveTo>
              <a:lnTo>
                <a:pt x="1547068" y="250871"/>
              </a:lnTo>
              <a:lnTo>
                <a:pt x="0" y="250871"/>
              </a:lnTo>
              <a:lnTo>
                <a:pt x="0" y="368131"/>
              </a:lnTo>
            </a:path>
          </a:pathLst>
        </a:custGeom>
        <a:noFill/>
        <a:ln w="25400" cap="rnd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9A5055F-AAE7-47EA-A815-4BB8D2AA5306}">
      <dsp:nvSpPr>
        <dsp:cNvPr id="0" name=""/>
        <dsp:cNvSpPr/>
      </dsp:nvSpPr>
      <dsp:spPr>
        <a:xfrm>
          <a:off x="4888445" y="1434724"/>
          <a:ext cx="1933835" cy="36813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50871"/>
              </a:lnTo>
              <a:lnTo>
                <a:pt x="1933835" y="250871"/>
              </a:lnTo>
              <a:lnTo>
                <a:pt x="1933835" y="368131"/>
              </a:lnTo>
            </a:path>
          </a:pathLst>
        </a:custGeom>
        <a:noFill/>
        <a:ln w="25400" cap="rnd" cmpd="sng" algn="ctr">
          <a:solidFill>
            <a:schemeClr val="accent6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27ABE9A-7878-471D-94FA-ADB72F2C3774}">
      <dsp:nvSpPr>
        <dsp:cNvPr id="0" name=""/>
        <dsp:cNvSpPr/>
      </dsp:nvSpPr>
      <dsp:spPr>
        <a:xfrm>
          <a:off x="2954610" y="2606628"/>
          <a:ext cx="773534" cy="36813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50871"/>
              </a:lnTo>
              <a:lnTo>
                <a:pt x="773534" y="250871"/>
              </a:lnTo>
              <a:lnTo>
                <a:pt x="773534" y="368131"/>
              </a:lnTo>
            </a:path>
          </a:pathLst>
        </a:custGeom>
        <a:noFill/>
        <a:ln w="25400" cap="rnd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AFD92A9-AC6D-49BE-8D3A-6471D2910213}">
      <dsp:nvSpPr>
        <dsp:cNvPr id="0" name=""/>
        <dsp:cNvSpPr/>
      </dsp:nvSpPr>
      <dsp:spPr>
        <a:xfrm>
          <a:off x="2181076" y="3778533"/>
          <a:ext cx="1547068" cy="36813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50871"/>
              </a:lnTo>
              <a:lnTo>
                <a:pt x="1547068" y="250871"/>
              </a:lnTo>
              <a:lnTo>
                <a:pt x="1547068" y="368131"/>
              </a:lnTo>
            </a:path>
          </a:pathLst>
        </a:custGeom>
        <a:noFill/>
        <a:ln w="25400" cap="rnd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43AEDAA-96E6-4B1D-BDB8-44095CDFAA7F}">
      <dsp:nvSpPr>
        <dsp:cNvPr id="0" name=""/>
        <dsp:cNvSpPr/>
      </dsp:nvSpPr>
      <dsp:spPr>
        <a:xfrm>
          <a:off x="2135356" y="3778533"/>
          <a:ext cx="91440" cy="36813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68131"/>
              </a:lnTo>
            </a:path>
          </a:pathLst>
        </a:custGeom>
        <a:noFill/>
        <a:ln w="25400" cap="rnd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C0719E5-9126-4CAF-BF94-A4B7BDB3C056}">
      <dsp:nvSpPr>
        <dsp:cNvPr id="0" name=""/>
        <dsp:cNvSpPr/>
      </dsp:nvSpPr>
      <dsp:spPr>
        <a:xfrm>
          <a:off x="634007" y="3778533"/>
          <a:ext cx="1547068" cy="368131"/>
        </a:xfrm>
        <a:custGeom>
          <a:avLst/>
          <a:gdLst/>
          <a:ahLst/>
          <a:cxnLst/>
          <a:rect l="0" t="0" r="0" b="0"/>
          <a:pathLst>
            <a:path>
              <a:moveTo>
                <a:pt x="1547068" y="0"/>
              </a:moveTo>
              <a:lnTo>
                <a:pt x="1547068" y="250871"/>
              </a:lnTo>
              <a:lnTo>
                <a:pt x="0" y="250871"/>
              </a:lnTo>
              <a:lnTo>
                <a:pt x="0" y="368131"/>
              </a:lnTo>
            </a:path>
          </a:pathLst>
        </a:custGeom>
        <a:noFill/>
        <a:ln w="25400" cap="rnd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E6CAF38-64D8-4D8E-AED9-AB29E5259030}">
      <dsp:nvSpPr>
        <dsp:cNvPr id="0" name=""/>
        <dsp:cNvSpPr/>
      </dsp:nvSpPr>
      <dsp:spPr>
        <a:xfrm>
          <a:off x="2181076" y="2606628"/>
          <a:ext cx="773534" cy="368131"/>
        </a:xfrm>
        <a:custGeom>
          <a:avLst/>
          <a:gdLst/>
          <a:ahLst/>
          <a:cxnLst/>
          <a:rect l="0" t="0" r="0" b="0"/>
          <a:pathLst>
            <a:path>
              <a:moveTo>
                <a:pt x="773534" y="0"/>
              </a:moveTo>
              <a:lnTo>
                <a:pt x="773534" y="250871"/>
              </a:lnTo>
              <a:lnTo>
                <a:pt x="0" y="250871"/>
              </a:lnTo>
              <a:lnTo>
                <a:pt x="0" y="368131"/>
              </a:lnTo>
            </a:path>
          </a:pathLst>
        </a:custGeom>
        <a:noFill/>
        <a:ln w="25400" cap="rnd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308D92F-8CA2-48D7-800D-24B14CCF2372}">
      <dsp:nvSpPr>
        <dsp:cNvPr id="0" name=""/>
        <dsp:cNvSpPr/>
      </dsp:nvSpPr>
      <dsp:spPr>
        <a:xfrm>
          <a:off x="2954610" y="1434724"/>
          <a:ext cx="1933835" cy="368131"/>
        </a:xfrm>
        <a:custGeom>
          <a:avLst/>
          <a:gdLst/>
          <a:ahLst/>
          <a:cxnLst/>
          <a:rect l="0" t="0" r="0" b="0"/>
          <a:pathLst>
            <a:path>
              <a:moveTo>
                <a:pt x="1933835" y="0"/>
              </a:moveTo>
              <a:lnTo>
                <a:pt x="1933835" y="250871"/>
              </a:lnTo>
              <a:lnTo>
                <a:pt x="0" y="250871"/>
              </a:lnTo>
              <a:lnTo>
                <a:pt x="0" y="368131"/>
              </a:lnTo>
            </a:path>
          </a:pathLst>
        </a:custGeom>
        <a:noFill/>
        <a:ln w="25400" cap="rnd" cmpd="sng" algn="ctr">
          <a:solidFill>
            <a:schemeClr val="accent6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B991476-837E-469B-8A4C-D60887B04A6D}">
      <dsp:nvSpPr>
        <dsp:cNvPr id="0" name=""/>
        <dsp:cNvSpPr/>
      </dsp:nvSpPr>
      <dsp:spPr>
        <a:xfrm>
          <a:off x="4255554" y="630952"/>
          <a:ext cx="1265783" cy="803772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rnd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795337B-9188-45E5-99FC-B862B1B1D81C}">
      <dsp:nvSpPr>
        <dsp:cNvPr id="0" name=""/>
        <dsp:cNvSpPr/>
      </dsp:nvSpPr>
      <dsp:spPr>
        <a:xfrm>
          <a:off x="4396196" y="764562"/>
          <a:ext cx="1265783" cy="803772"/>
        </a:xfrm>
        <a:prstGeom prst="roundRect">
          <a:avLst>
            <a:gd name="adj" fmla="val 10000"/>
          </a:avLst>
        </a:prstGeom>
        <a:solidFill>
          <a:schemeClr val="accent6">
            <a:alpha val="90000"/>
            <a:tint val="40000"/>
            <a:hueOff val="0"/>
            <a:satOff val="0"/>
            <a:lumOff val="0"/>
            <a:alphaOff val="0"/>
          </a:schemeClr>
        </a:solidFill>
        <a:ln w="25400" cap="rnd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/>
            <a:t>Числительное</a:t>
          </a:r>
        </a:p>
      </dsp:txBody>
      <dsp:txXfrm>
        <a:off x="4419738" y="788104"/>
        <a:ext cx="1218699" cy="756688"/>
      </dsp:txXfrm>
    </dsp:sp>
    <dsp:sp modelId="{62C20197-D768-4175-816D-DE5E0A10EBE0}">
      <dsp:nvSpPr>
        <dsp:cNvPr id="0" name=""/>
        <dsp:cNvSpPr/>
      </dsp:nvSpPr>
      <dsp:spPr>
        <a:xfrm>
          <a:off x="2321718" y="1802856"/>
          <a:ext cx="1265783" cy="803772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rnd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6A10967-73AC-4519-8EE7-ABDE25676D75}">
      <dsp:nvSpPr>
        <dsp:cNvPr id="0" name=""/>
        <dsp:cNvSpPr/>
      </dsp:nvSpPr>
      <dsp:spPr>
        <a:xfrm>
          <a:off x="2462361" y="1936466"/>
          <a:ext cx="1265783" cy="803772"/>
        </a:xfrm>
        <a:prstGeom prst="roundRect">
          <a:avLst>
            <a:gd name="adj" fmla="val 10000"/>
          </a:avLst>
        </a:prstGeom>
        <a:solidFill>
          <a:schemeClr val="accent6">
            <a:alpha val="90000"/>
            <a:tint val="40000"/>
            <a:hueOff val="0"/>
            <a:satOff val="0"/>
            <a:lumOff val="0"/>
            <a:alphaOff val="0"/>
          </a:schemeClr>
        </a:solidFill>
        <a:ln w="25400" cap="rnd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По значению</a:t>
          </a:r>
          <a:endParaRPr lang="ru-RU" sz="1200" kern="1200" dirty="0"/>
        </a:p>
      </dsp:txBody>
      <dsp:txXfrm>
        <a:off x="2485903" y="1960008"/>
        <a:ext cx="1218699" cy="756688"/>
      </dsp:txXfrm>
    </dsp:sp>
    <dsp:sp modelId="{EBD6CD85-0ABC-487B-AAA5-E86304C7E6FA}">
      <dsp:nvSpPr>
        <dsp:cNvPr id="0" name=""/>
        <dsp:cNvSpPr/>
      </dsp:nvSpPr>
      <dsp:spPr>
        <a:xfrm>
          <a:off x="1548184" y="2974760"/>
          <a:ext cx="1265783" cy="803772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rnd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B313E5C-7397-45AF-8FF0-2A85918E79A2}">
      <dsp:nvSpPr>
        <dsp:cNvPr id="0" name=""/>
        <dsp:cNvSpPr/>
      </dsp:nvSpPr>
      <dsp:spPr>
        <a:xfrm>
          <a:off x="1688827" y="3108371"/>
          <a:ext cx="1265783" cy="803772"/>
        </a:xfrm>
        <a:prstGeom prst="roundRect">
          <a:avLst>
            <a:gd name="adj" fmla="val 10000"/>
          </a:avLst>
        </a:prstGeom>
        <a:solidFill>
          <a:schemeClr val="accent6">
            <a:alpha val="90000"/>
            <a:tint val="40000"/>
            <a:hueOff val="0"/>
            <a:satOff val="0"/>
            <a:lumOff val="0"/>
            <a:alphaOff val="0"/>
          </a:schemeClr>
        </a:solidFill>
        <a:ln w="25400" cap="rnd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Количественные </a:t>
          </a:r>
          <a:endParaRPr lang="ru-RU" sz="1200" kern="1200" dirty="0"/>
        </a:p>
      </dsp:txBody>
      <dsp:txXfrm>
        <a:off x="1712369" y="3131913"/>
        <a:ext cx="1218699" cy="756688"/>
      </dsp:txXfrm>
    </dsp:sp>
    <dsp:sp modelId="{32742BD8-795A-4602-B993-AD86593637A6}">
      <dsp:nvSpPr>
        <dsp:cNvPr id="0" name=""/>
        <dsp:cNvSpPr/>
      </dsp:nvSpPr>
      <dsp:spPr>
        <a:xfrm>
          <a:off x="1116" y="4146665"/>
          <a:ext cx="1265783" cy="803772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rnd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A27960F-9B71-4E75-8CC2-3D823BBA9501}">
      <dsp:nvSpPr>
        <dsp:cNvPr id="0" name=""/>
        <dsp:cNvSpPr/>
      </dsp:nvSpPr>
      <dsp:spPr>
        <a:xfrm>
          <a:off x="141758" y="4280275"/>
          <a:ext cx="1265783" cy="803772"/>
        </a:xfrm>
        <a:prstGeom prst="roundRect">
          <a:avLst>
            <a:gd name="adj" fmla="val 10000"/>
          </a:avLst>
        </a:prstGeom>
        <a:solidFill>
          <a:schemeClr val="accent6">
            <a:alpha val="90000"/>
            <a:tint val="40000"/>
            <a:hueOff val="0"/>
            <a:satOff val="0"/>
            <a:lumOff val="0"/>
            <a:alphaOff val="0"/>
          </a:schemeClr>
        </a:solidFill>
        <a:ln w="25400" cap="rnd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Обозначающие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целые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числа</a:t>
          </a:r>
          <a:endParaRPr lang="ru-RU" sz="1200" kern="1200" dirty="0"/>
        </a:p>
      </dsp:txBody>
      <dsp:txXfrm>
        <a:off x="165300" y="4303817"/>
        <a:ext cx="1218699" cy="756688"/>
      </dsp:txXfrm>
    </dsp:sp>
    <dsp:sp modelId="{6B99567A-5745-480A-B4D1-211CCE425B0D}">
      <dsp:nvSpPr>
        <dsp:cNvPr id="0" name=""/>
        <dsp:cNvSpPr/>
      </dsp:nvSpPr>
      <dsp:spPr>
        <a:xfrm>
          <a:off x="1548184" y="4146665"/>
          <a:ext cx="1265783" cy="803772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rnd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0B9F69C-0C66-4DF8-805F-8AD274CC83FA}">
      <dsp:nvSpPr>
        <dsp:cNvPr id="0" name=""/>
        <dsp:cNvSpPr/>
      </dsp:nvSpPr>
      <dsp:spPr>
        <a:xfrm>
          <a:off x="1688827" y="4280275"/>
          <a:ext cx="1265783" cy="803772"/>
        </a:xfrm>
        <a:prstGeom prst="roundRect">
          <a:avLst>
            <a:gd name="adj" fmla="val 10000"/>
          </a:avLst>
        </a:prstGeom>
        <a:solidFill>
          <a:schemeClr val="accent6">
            <a:alpha val="90000"/>
            <a:tint val="40000"/>
            <a:hueOff val="0"/>
            <a:satOff val="0"/>
            <a:lumOff val="0"/>
            <a:alphaOff val="0"/>
          </a:schemeClr>
        </a:solidFill>
        <a:ln w="25400" cap="rnd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Дробные</a:t>
          </a:r>
          <a:endParaRPr lang="ru-RU" sz="1200" kern="1200" dirty="0"/>
        </a:p>
      </dsp:txBody>
      <dsp:txXfrm>
        <a:off x="1712369" y="4303817"/>
        <a:ext cx="1218699" cy="756688"/>
      </dsp:txXfrm>
    </dsp:sp>
    <dsp:sp modelId="{6317F596-7F9D-4B51-A2C5-49562F1D3111}">
      <dsp:nvSpPr>
        <dsp:cNvPr id="0" name=""/>
        <dsp:cNvSpPr/>
      </dsp:nvSpPr>
      <dsp:spPr>
        <a:xfrm>
          <a:off x="3095252" y="4146665"/>
          <a:ext cx="1265783" cy="803772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rnd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91CFC36-DB7E-45C3-9BBE-3F5F6458865F}">
      <dsp:nvSpPr>
        <dsp:cNvPr id="0" name=""/>
        <dsp:cNvSpPr/>
      </dsp:nvSpPr>
      <dsp:spPr>
        <a:xfrm>
          <a:off x="3235895" y="4280275"/>
          <a:ext cx="1265783" cy="803772"/>
        </a:xfrm>
        <a:prstGeom prst="roundRect">
          <a:avLst>
            <a:gd name="adj" fmla="val 10000"/>
          </a:avLst>
        </a:prstGeom>
        <a:solidFill>
          <a:schemeClr val="accent6">
            <a:alpha val="90000"/>
            <a:tint val="40000"/>
            <a:hueOff val="0"/>
            <a:satOff val="0"/>
            <a:lumOff val="0"/>
            <a:alphaOff val="0"/>
          </a:schemeClr>
        </a:solidFill>
        <a:ln w="25400" cap="rnd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Собирательные</a:t>
          </a:r>
          <a:endParaRPr lang="ru-RU" sz="1200" kern="1200" dirty="0"/>
        </a:p>
      </dsp:txBody>
      <dsp:txXfrm>
        <a:off x="3259437" y="4303817"/>
        <a:ext cx="1218699" cy="756688"/>
      </dsp:txXfrm>
    </dsp:sp>
    <dsp:sp modelId="{C8AACB31-4912-449E-9708-6E9BDFD91F5E}">
      <dsp:nvSpPr>
        <dsp:cNvPr id="0" name=""/>
        <dsp:cNvSpPr/>
      </dsp:nvSpPr>
      <dsp:spPr>
        <a:xfrm>
          <a:off x="3095252" y="2974760"/>
          <a:ext cx="1265783" cy="803772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rnd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54160DF-5C88-46AE-B478-EAC5B921A1D1}">
      <dsp:nvSpPr>
        <dsp:cNvPr id="0" name=""/>
        <dsp:cNvSpPr/>
      </dsp:nvSpPr>
      <dsp:spPr>
        <a:xfrm>
          <a:off x="3235895" y="3108371"/>
          <a:ext cx="1265783" cy="803772"/>
        </a:xfrm>
        <a:prstGeom prst="roundRect">
          <a:avLst>
            <a:gd name="adj" fmla="val 10000"/>
          </a:avLst>
        </a:prstGeom>
        <a:solidFill>
          <a:schemeClr val="accent6">
            <a:alpha val="90000"/>
            <a:tint val="40000"/>
            <a:hueOff val="0"/>
            <a:satOff val="0"/>
            <a:lumOff val="0"/>
            <a:alphaOff val="0"/>
          </a:schemeClr>
        </a:solidFill>
        <a:ln w="25400" cap="rnd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Порядковые</a:t>
          </a:r>
          <a:endParaRPr lang="ru-RU" sz="1200" kern="1200" dirty="0"/>
        </a:p>
      </dsp:txBody>
      <dsp:txXfrm>
        <a:off x="3259437" y="3131913"/>
        <a:ext cx="1218699" cy="756688"/>
      </dsp:txXfrm>
    </dsp:sp>
    <dsp:sp modelId="{2D2FD435-26AB-41E9-BB0B-040FF76A0DB9}">
      <dsp:nvSpPr>
        <dsp:cNvPr id="0" name=""/>
        <dsp:cNvSpPr/>
      </dsp:nvSpPr>
      <dsp:spPr>
        <a:xfrm>
          <a:off x="6189389" y="1802856"/>
          <a:ext cx="1265783" cy="803772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rnd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19AE498-72DF-4B05-8BBA-F76131270369}">
      <dsp:nvSpPr>
        <dsp:cNvPr id="0" name=""/>
        <dsp:cNvSpPr/>
      </dsp:nvSpPr>
      <dsp:spPr>
        <a:xfrm>
          <a:off x="6330032" y="1936466"/>
          <a:ext cx="1265783" cy="803772"/>
        </a:xfrm>
        <a:prstGeom prst="roundRect">
          <a:avLst>
            <a:gd name="adj" fmla="val 10000"/>
          </a:avLst>
        </a:prstGeom>
        <a:solidFill>
          <a:schemeClr val="accent6">
            <a:alpha val="90000"/>
            <a:tint val="40000"/>
            <a:hueOff val="0"/>
            <a:satOff val="0"/>
            <a:lumOff val="0"/>
            <a:alphaOff val="0"/>
          </a:schemeClr>
        </a:solidFill>
        <a:ln w="25400" cap="rnd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По структуре</a:t>
          </a:r>
          <a:endParaRPr lang="ru-RU" sz="1200" kern="1200" dirty="0"/>
        </a:p>
      </dsp:txBody>
      <dsp:txXfrm>
        <a:off x="6353574" y="1960008"/>
        <a:ext cx="1218699" cy="756688"/>
      </dsp:txXfrm>
    </dsp:sp>
    <dsp:sp modelId="{12C3988D-D1BE-4534-9E6F-ED9BB96F4675}">
      <dsp:nvSpPr>
        <dsp:cNvPr id="0" name=""/>
        <dsp:cNvSpPr/>
      </dsp:nvSpPr>
      <dsp:spPr>
        <a:xfrm>
          <a:off x="4642321" y="2974760"/>
          <a:ext cx="1265783" cy="803772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rnd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7A11477-F5F0-4E87-9B40-E59163671149}">
      <dsp:nvSpPr>
        <dsp:cNvPr id="0" name=""/>
        <dsp:cNvSpPr/>
      </dsp:nvSpPr>
      <dsp:spPr>
        <a:xfrm>
          <a:off x="4782963" y="3108371"/>
          <a:ext cx="1265783" cy="803772"/>
        </a:xfrm>
        <a:prstGeom prst="roundRect">
          <a:avLst>
            <a:gd name="adj" fmla="val 10000"/>
          </a:avLst>
        </a:prstGeom>
        <a:solidFill>
          <a:schemeClr val="accent6">
            <a:alpha val="90000"/>
            <a:tint val="40000"/>
            <a:hueOff val="0"/>
            <a:satOff val="0"/>
            <a:lumOff val="0"/>
            <a:alphaOff val="0"/>
          </a:schemeClr>
        </a:solidFill>
        <a:ln w="25400" cap="rnd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Простые</a:t>
          </a:r>
          <a:endParaRPr lang="ru-RU" sz="1200" kern="1200" dirty="0"/>
        </a:p>
      </dsp:txBody>
      <dsp:txXfrm>
        <a:off x="4806505" y="3131913"/>
        <a:ext cx="1218699" cy="756688"/>
      </dsp:txXfrm>
    </dsp:sp>
    <dsp:sp modelId="{49C18A13-2B50-43C0-9FDC-FDD156847BFE}">
      <dsp:nvSpPr>
        <dsp:cNvPr id="0" name=""/>
        <dsp:cNvSpPr/>
      </dsp:nvSpPr>
      <dsp:spPr>
        <a:xfrm>
          <a:off x="6189389" y="2974760"/>
          <a:ext cx="1265783" cy="803772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rnd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EE33101-22E2-4BA7-9DE2-11BC2FA42E39}">
      <dsp:nvSpPr>
        <dsp:cNvPr id="0" name=""/>
        <dsp:cNvSpPr/>
      </dsp:nvSpPr>
      <dsp:spPr>
        <a:xfrm>
          <a:off x="6330032" y="3108371"/>
          <a:ext cx="1265783" cy="803772"/>
        </a:xfrm>
        <a:prstGeom prst="roundRect">
          <a:avLst>
            <a:gd name="adj" fmla="val 10000"/>
          </a:avLst>
        </a:prstGeom>
        <a:solidFill>
          <a:schemeClr val="accent6">
            <a:alpha val="90000"/>
            <a:tint val="40000"/>
            <a:hueOff val="0"/>
            <a:satOff val="0"/>
            <a:lumOff val="0"/>
            <a:alphaOff val="0"/>
          </a:schemeClr>
        </a:solidFill>
        <a:ln w="25400" cap="rnd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Сложные </a:t>
          </a:r>
          <a:endParaRPr lang="ru-RU" sz="1200" kern="1200" dirty="0"/>
        </a:p>
      </dsp:txBody>
      <dsp:txXfrm>
        <a:off x="6353574" y="3131913"/>
        <a:ext cx="1218699" cy="756688"/>
      </dsp:txXfrm>
    </dsp:sp>
    <dsp:sp modelId="{709EAB1E-9EB4-4286-8F46-FFAE98CECCB5}">
      <dsp:nvSpPr>
        <dsp:cNvPr id="0" name=""/>
        <dsp:cNvSpPr/>
      </dsp:nvSpPr>
      <dsp:spPr>
        <a:xfrm>
          <a:off x="7736458" y="2974760"/>
          <a:ext cx="1265783" cy="803772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rnd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C4739C3-5271-4AE9-ACC4-494738F573E4}">
      <dsp:nvSpPr>
        <dsp:cNvPr id="0" name=""/>
        <dsp:cNvSpPr/>
      </dsp:nvSpPr>
      <dsp:spPr>
        <a:xfrm>
          <a:off x="7877100" y="3108371"/>
          <a:ext cx="1265783" cy="803772"/>
        </a:xfrm>
        <a:prstGeom prst="roundRect">
          <a:avLst>
            <a:gd name="adj" fmla="val 10000"/>
          </a:avLst>
        </a:prstGeom>
        <a:solidFill>
          <a:schemeClr val="accent6">
            <a:alpha val="90000"/>
            <a:tint val="40000"/>
            <a:hueOff val="0"/>
            <a:satOff val="0"/>
            <a:lumOff val="0"/>
            <a:alphaOff val="0"/>
          </a:schemeClr>
        </a:solidFill>
        <a:ln w="25400" cap="rnd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Составные</a:t>
          </a:r>
          <a:endParaRPr lang="ru-RU" sz="1200" kern="1200" dirty="0"/>
        </a:p>
      </dsp:txBody>
      <dsp:txXfrm>
        <a:off x="7900642" y="3131913"/>
        <a:ext cx="1218699" cy="75668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11/6/2022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11/6/2022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11/6/2022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11/6/2022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11" Type="http://schemas.openxmlformats.org/officeDocument/2006/relationships/image" Target="../media/image14.png"/><Relationship Id="rId5" Type="http://schemas.openxmlformats.org/officeDocument/2006/relationships/image" Target="../media/image8.png"/><Relationship Id="rId10" Type="http://schemas.openxmlformats.org/officeDocument/2006/relationships/image" Target="../media/image13.png"/><Relationship Id="rId4" Type="http://schemas.openxmlformats.org/officeDocument/2006/relationships/image" Target="../media/image7.png"/><Relationship Id="rId9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6000" r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3400" y="762000"/>
            <a:ext cx="8229600" cy="5287963"/>
          </a:xfrm>
          <a:ln w="5715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>
              <a:buNone/>
            </a:pPr>
            <a:endParaRPr lang="ru-RU" sz="4800" dirty="0" smtClean="0"/>
          </a:p>
          <a:p>
            <a:pPr algn="ctr">
              <a:buNone/>
            </a:pPr>
            <a:r>
              <a:rPr lang="ru-RU" sz="4800" dirty="0" smtClean="0"/>
              <a:t>Я каждый день и каждый час </a:t>
            </a:r>
          </a:p>
          <a:p>
            <a:pPr algn="ctr">
              <a:buNone/>
            </a:pPr>
            <a:r>
              <a:rPr lang="ru-RU" sz="4800" dirty="0" smtClean="0"/>
              <a:t>Сказать готово, сколько вас,</a:t>
            </a:r>
          </a:p>
          <a:p>
            <a:pPr algn="ctr">
              <a:buNone/>
            </a:pPr>
            <a:r>
              <a:rPr lang="ru-RU" sz="4800" dirty="0" smtClean="0"/>
              <a:t>И я могу, имей в виду,</a:t>
            </a:r>
          </a:p>
          <a:p>
            <a:pPr algn="ctr">
              <a:buNone/>
            </a:pPr>
            <a:r>
              <a:rPr lang="ru-RU" sz="4800" dirty="0" smtClean="0"/>
              <a:t> Сказать, который ты в ряду.</a:t>
            </a:r>
            <a:endParaRPr lang="ru-RU" sz="4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ru-RU" dirty="0" smtClean="0"/>
              <a:t>Ст. Грамматическая-2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76400"/>
            <a:ext cx="8305800" cy="4724400"/>
          </a:xfrm>
          <a:ln w="57150">
            <a:solidFill>
              <a:srgbClr val="008000"/>
            </a:solidFill>
          </a:ln>
        </p:spPr>
        <p:txBody>
          <a:bodyPr>
            <a:normAutofit lnSpcReduction="10000"/>
          </a:bodyPr>
          <a:lstStyle/>
          <a:p>
            <a:pPr>
              <a:buNone/>
            </a:pPr>
            <a:endParaRPr lang="ru-RU" dirty="0" smtClean="0"/>
          </a:p>
          <a:p>
            <a:pPr>
              <a:buFont typeface="Wingdings" pitchFamily="2" charset="2"/>
              <a:buChar char="Ø"/>
            </a:pPr>
            <a:r>
              <a:rPr lang="ru-RU" b="1" dirty="0" smtClean="0">
                <a:solidFill>
                  <a:srgbClr val="C00000"/>
                </a:solidFill>
              </a:rPr>
              <a:t>(Какая?) </a:t>
            </a:r>
            <a:r>
              <a:rPr lang="ru-RU" b="1" u="wavy" dirty="0" smtClean="0">
                <a:solidFill>
                  <a:srgbClr val="C00000"/>
                </a:solidFill>
              </a:rPr>
              <a:t>Четвертая</a:t>
            </a:r>
            <a:r>
              <a:rPr lang="ru-RU" b="1" dirty="0" smtClean="0">
                <a:solidFill>
                  <a:srgbClr val="C00000"/>
                </a:solidFill>
              </a:rPr>
              <a:t>  планета  принадлежала  деловому  человеку.</a:t>
            </a:r>
            <a:r>
              <a:rPr lang="ru-RU" dirty="0" smtClean="0">
                <a:solidFill>
                  <a:srgbClr val="C00000"/>
                </a:solidFill>
              </a:rPr>
              <a:t>   </a:t>
            </a:r>
          </a:p>
          <a:p>
            <a:pPr>
              <a:buFont typeface="Wingdings" pitchFamily="2" charset="2"/>
              <a:buChar char="Ø"/>
            </a:pPr>
            <a:r>
              <a:rPr lang="ru-RU" b="1" u="sng" dirty="0" smtClean="0">
                <a:solidFill>
                  <a:srgbClr val="0070C0"/>
                </a:solidFill>
              </a:rPr>
              <a:t>(Что?)Два да пять</a:t>
            </a:r>
            <a:r>
              <a:rPr lang="ru-RU" b="1" dirty="0" smtClean="0">
                <a:solidFill>
                  <a:srgbClr val="0070C0"/>
                </a:solidFill>
              </a:rPr>
              <a:t> – (что это такое?) </a:t>
            </a:r>
            <a:r>
              <a:rPr lang="ru-RU" b="1" u="dbl" dirty="0" smtClean="0">
                <a:solidFill>
                  <a:srgbClr val="0070C0"/>
                </a:solidFill>
              </a:rPr>
              <a:t>семь.</a:t>
            </a:r>
            <a:endParaRPr lang="ru-RU" dirty="0" smtClean="0">
              <a:solidFill>
                <a:srgbClr val="0070C0"/>
              </a:solidFill>
            </a:endParaRPr>
          </a:p>
          <a:p>
            <a:pPr>
              <a:buFont typeface="Wingdings" pitchFamily="2" charset="2"/>
              <a:buChar char="Ø"/>
            </a:pPr>
            <a:r>
              <a:rPr lang="ru-RU" b="1" dirty="0" smtClean="0">
                <a:solidFill>
                  <a:srgbClr val="00B050"/>
                </a:solidFill>
              </a:rPr>
              <a:t>Уже (как долго?) </a:t>
            </a:r>
            <a:r>
              <a:rPr lang="ru-RU" b="1" u="dotDash" dirty="0" smtClean="0">
                <a:solidFill>
                  <a:srgbClr val="00B050"/>
                </a:solidFill>
              </a:rPr>
              <a:t>пятьдесят четыре года</a:t>
            </a:r>
            <a:r>
              <a:rPr lang="ru-RU" b="1" dirty="0" smtClean="0">
                <a:solidFill>
                  <a:srgbClr val="00B050"/>
                </a:solidFill>
              </a:rPr>
              <a:t> я живу на этой планете,  и за все время мне мешали только (когда?) </a:t>
            </a:r>
            <a:r>
              <a:rPr lang="ru-RU" b="1" u="dotDash" dirty="0" smtClean="0">
                <a:solidFill>
                  <a:srgbClr val="00B050"/>
                </a:solidFill>
              </a:rPr>
              <a:t>три раза</a:t>
            </a:r>
            <a:r>
              <a:rPr lang="ru-RU" b="1" dirty="0" smtClean="0">
                <a:solidFill>
                  <a:srgbClr val="00B050"/>
                </a:solidFill>
              </a:rPr>
              <a:t>.</a:t>
            </a:r>
            <a:endParaRPr lang="ru-RU" dirty="0" smtClean="0">
              <a:solidFill>
                <a:srgbClr val="00B050"/>
              </a:solidFill>
            </a:endParaRPr>
          </a:p>
          <a:p>
            <a:pPr>
              <a:buFont typeface="Wingdings" pitchFamily="2" charset="2"/>
              <a:buChar char="Ø"/>
            </a:pPr>
            <a:r>
              <a:rPr lang="ru-RU" b="1" dirty="0" smtClean="0">
                <a:solidFill>
                  <a:srgbClr val="7030A0"/>
                </a:solidFill>
              </a:rPr>
              <a:t>Он поднял ужасный шум,  и я тогда сделал (кого? что?) </a:t>
            </a:r>
            <a:r>
              <a:rPr lang="ru-RU" b="1" u="dash" dirty="0" smtClean="0">
                <a:solidFill>
                  <a:srgbClr val="7030A0"/>
                </a:solidFill>
              </a:rPr>
              <a:t>четыре  ошибки</a:t>
            </a:r>
            <a:r>
              <a:rPr lang="ru-RU" b="1" dirty="0" smtClean="0">
                <a:solidFill>
                  <a:srgbClr val="7030A0"/>
                </a:solidFill>
              </a:rPr>
              <a:t> в сложении</a:t>
            </a:r>
            <a:r>
              <a:rPr lang="ru-RU" dirty="0" smtClean="0">
                <a:solidFill>
                  <a:srgbClr val="7030A0"/>
                </a:solidFill>
              </a:rPr>
              <a:t>. 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0480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Скругленный прямоугольник 7"/>
          <p:cNvSpPr/>
          <p:nvPr/>
        </p:nvSpPr>
        <p:spPr>
          <a:xfrm>
            <a:off x="457200" y="4724400"/>
            <a:ext cx="3124200" cy="1905000"/>
          </a:xfrm>
          <a:prstGeom prst="roundRect">
            <a:avLst/>
          </a:prstGeom>
          <a:ln w="762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5400" dirty="0" smtClean="0"/>
              <a:t>К</a:t>
            </a:r>
          </a:p>
        </p:txBody>
      </p:sp>
      <p:sp>
        <p:nvSpPr>
          <p:cNvPr id="9" name="Выгнутая вниз стрелка 8"/>
          <p:cNvSpPr/>
          <p:nvPr/>
        </p:nvSpPr>
        <p:spPr>
          <a:xfrm>
            <a:off x="1219200" y="762000"/>
            <a:ext cx="1600200" cy="533400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0" name="Выгнутая вверх стрелка 9"/>
          <p:cNvSpPr/>
          <p:nvPr/>
        </p:nvSpPr>
        <p:spPr>
          <a:xfrm>
            <a:off x="3581400" y="533400"/>
            <a:ext cx="1676400" cy="502920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1" name="Выгнутая вверх стрелка 10"/>
          <p:cNvSpPr/>
          <p:nvPr/>
        </p:nvSpPr>
        <p:spPr>
          <a:xfrm>
            <a:off x="5880768" y="455301"/>
            <a:ext cx="2081105" cy="872496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5181600" y="609600"/>
            <a:ext cx="990600" cy="990600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 smtClean="0"/>
              <a:t>Л</a:t>
            </a:r>
            <a:endParaRPr lang="ru-RU" sz="5400" dirty="0"/>
          </a:p>
        </p:txBody>
      </p:sp>
      <p:sp>
        <p:nvSpPr>
          <p:cNvPr id="6" name="Овал 5"/>
          <p:cNvSpPr/>
          <p:nvPr/>
        </p:nvSpPr>
        <p:spPr>
          <a:xfrm>
            <a:off x="7315200" y="1219200"/>
            <a:ext cx="1066800" cy="10668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 smtClean="0"/>
              <a:t>Г</a:t>
            </a:r>
            <a:endParaRPr lang="ru-RU" sz="5400" dirty="0"/>
          </a:p>
        </p:txBody>
      </p:sp>
      <p:sp>
        <p:nvSpPr>
          <p:cNvPr id="7" name="Овал 6"/>
          <p:cNvSpPr/>
          <p:nvPr/>
        </p:nvSpPr>
        <p:spPr>
          <a:xfrm>
            <a:off x="7848600" y="3352800"/>
            <a:ext cx="1066800" cy="1066800"/>
          </a:xfrm>
          <a:prstGeom prst="ellips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 smtClean="0"/>
              <a:t>Ф</a:t>
            </a:r>
            <a:endParaRPr lang="ru-RU" sz="5400" dirty="0"/>
          </a:p>
        </p:txBody>
      </p:sp>
      <p:sp>
        <p:nvSpPr>
          <p:cNvPr id="4" name="Овал 3"/>
          <p:cNvSpPr/>
          <p:nvPr/>
        </p:nvSpPr>
        <p:spPr>
          <a:xfrm>
            <a:off x="2667000" y="304800"/>
            <a:ext cx="1143000" cy="1066800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 smtClean="0"/>
              <a:t>С</a:t>
            </a:r>
            <a:endParaRPr lang="ru-RU" sz="5400" dirty="0"/>
          </a:p>
        </p:txBody>
      </p:sp>
      <p:sp>
        <p:nvSpPr>
          <p:cNvPr id="3" name="Овал 2"/>
          <p:cNvSpPr/>
          <p:nvPr/>
        </p:nvSpPr>
        <p:spPr>
          <a:xfrm>
            <a:off x="228600" y="228600"/>
            <a:ext cx="1143000" cy="1066800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 smtClean="0"/>
              <a:t>Т</a:t>
            </a:r>
            <a:endParaRPr lang="ru-RU" sz="5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4572000"/>
            <a:ext cx="1905000" cy="19458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81200" y="2895600"/>
            <a:ext cx="2286000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/>
          <a:lstStyle/>
          <a:p>
            <a:r>
              <a:rPr lang="ru-RU" dirty="0" smtClean="0"/>
              <a:t>Ст. Фразеологическая</a:t>
            </a:r>
            <a:endParaRPr lang="ru-RU" dirty="0"/>
          </a:p>
        </p:txBody>
      </p:sp>
      <p:pic>
        <p:nvPicPr>
          <p:cNvPr id="5128" name="Picture 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3400" y="1676400"/>
            <a:ext cx="1238250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9" name="Picture 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362200" y="5181600"/>
            <a:ext cx="1905000" cy="1266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30" name="Picture 10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629400" y="4215130"/>
            <a:ext cx="2133600" cy="2204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31" name="Picture 11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858000" y="1676400"/>
            <a:ext cx="2286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32" name="Picture 1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343400" y="4343400"/>
            <a:ext cx="2143125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33" name="Picture 1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57200" y="3124200"/>
            <a:ext cx="1190625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34" name="Picture 14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724176" y="1676400"/>
            <a:ext cx="1754204" cy="15574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5638800" y="2590800"/>
            <a:ext cx="154305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0480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Скругленный прямоугольник 7"/>
          <p:cNvSpPr/>
          <p:nvPr/>
        </p:nvSpPr>
        <p:spPr>
          <a:xfrm>
            <a:off x="457200" y="4724400"/>
            <a:ext cx="3124200" cy="1905000"/>
          </a:xfrm>
          <a:prstGeom prst="roundRect">
            <a:avLst/>
          </a:prstGeom>
          <a:ln w="762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5400" dirty="0" smtClean="0"/>
              <a:t>К</a:t>
            </a:r>
          </a:p>
        </p:txBody>
      </p:sp>
      <p:sp>
        <p:nvSpPr>
          <p:cNvPr id="9" name="Выгнутая вниз стрелка 8"/>
          <p:cNvSpPr/>
          <p:nvPr/>
        </p:nvSpPr>
        <p:spPr>
          <a:xfrm>
            <a:off x="1219200" y="762000"/>
            <a:ext cx="1600200" cy="533400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0" name="Выгнутая вверх стрелка 9"/>
          <p:cNvSpPr/>
          <p:nvPr/>
        </p:nvSpPr>
        <p:spPr>
          <a:xfrm>
            <a:off x="3581400" y="533400"/>
            <a:ext cx="1676400" cy="502920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1" name="Выгнутая вверх стрелка 10"/>
          <p:cNvSpPr/>
          <p:nvPr/>
        </p:nvSpPr>
        <p:spPr>
          <a:xfrm>
            <a:off x="5880768" y="455301"/>
            <a:ext cx="2081105" cy="872496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2" name="Выгнутая влево стрелка 11"/>
          <p:cNvSpPr/>
          <p:nvPr/>
        </p:nvSpPr>
        <p:spPr>
          <a:xfrm>
            <a:off x="7239000" y="2133600"/>
            <a:ext cx="731520" cy="1676400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5181600" y="609600"/>
            <a:ext cx="990600" cy="990600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 smtClean="0"/>
              <a:t>Л</a:t>
            </a:r>
            <a:endParaRPr lang="ru-RU" sz="5400" dirty="0"/>
          </a:p>
        </p:txBody>
      </p:sp>
      <p:sp>
        <p:nvSpPr>
          <p:cNvPr id="6" name="Овал 5"/>
          <p:cNvSpPr/>
          <p:nvPr/>
        </p:nvSpPr>
        <p:spPr>
          <a:xfrm>
            <a:off x="7315200" y="1219200"/>
            <a:ext cx="1066800" cy="10668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 smtClean="0"/>
              <a:t>Г</a:t>
            </a:r>
            <a:endParaRPr lang="ru-RU" sz="5400" dirty="0"/>
          </a:p>
        </p:txBody>
      </p:sp>
      <p:sp>
        <p:nvSpPr>
          <p:cNvPr id="7" name="Овал 6"/>
          <p:cNvSpPr/>
          <p:nvPr/>
        </p:nvSpPr>
        <p:spPr>
          <a:xfrm>
            <a:off x="7848600" y="3352800"/>
            <a:ext cx="1066800" cy="1066800"/>
          </a:xfrm>
          <a:prstGeom prst="ellips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 smtClean="0"/>
              <a:t>Ф</a:t>
            </a:r>
            <a:endParaRPr lang="ru-RU" sz="5400" dirty="0"/>
          </a:p>
        </p:txBody>
      </p:sp>
      <p:sp>
        <p:nvSpPr>
          <p:cNvPr id="4" name="Овал 3"/>
          <p:cNvSpPr/>
          <p:nvPr/>
        </p:nvSpPr>
        <p:spPr>
          <a:xfrm>
            <a:off x="2667000" y="304800"/>
            <a:ext cx="1143000" cy="1066800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 smtClean="0"/>
              <a:t>С</a:t>
            </a:r>
            <a:endParaRPr lang="ru-RU" sz="5400" dirty="0"/>
          </a:p>
        </p:txBody>
      </p:sp>
      <p:sp>
        <p:nvSpPr>
          <p:cNvPr id="3" name="Овал 2"/>
          <p:cNvSpPr/>
          <p:nvPr/>
        </p:nvSpPr>
        <p:spPr>
          <a:xfrm>
            <a:off x="228600" y="228600"/>
            <a:ext cx="1143000" cy="1066800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 smtClean="0"/>
              <a:t>Т</a:t>
            </a:r>
            <a:endParaRPr lang="ru-RU" sz="5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ru-RU" dirty="0" smtClean="0"/>
              <a:t>Ст. Конечная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5300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r>
              <a:rPr lang="ru-RU" dirty="0" smtClean="0"/>
              <a:t>Мне всё понятно, я легко справился со всеми заданиями        </a:t>
            </a:r>
          </a:p>
          <a:p>
            <a:pPr>
              <a:buNone/>
            </a:pPr>
            <a:endParaRPr lang="ru-RU" dirty="0" smtClean="0"/>
          </a:p>
          <a:p>
            <a:r>
              <a:rPr lang="ru-RU" dirty="0" smtClean="0"/>
              <a:t>Некоторые задания для меня всё еще сложны, и я допускаю некоторые</a:t>
            </a:r>
          </a:p>
          <a:p>
            <a:pPr>
              <a:buNone/>
            </a:pPr>
            <a:r>
              <a:rPr lang="ru-RU" dirty="0" smtClean="0"/>
              <a:t>    ошибки </a:t>
            </a:r>
          </a:p>
          <a:p>
            <a:pPr>
              <a:buNone/>
            </a:pPr>
            <a:endParaRPr lang="ru-RU" dirty="0" smtClean="0"/>
          </a:p>
          <a:p>
            <a:r>
              <a:rPr lang="ru-RU" dirty="0" smtClean="0"/>
              <a:t>Я с трудом справлялся с заданиями, мне помогали мои товарищи 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95800" y="2209800"/>
            <a:ext cx="10668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81800" y="3657600"/>
            <a:ext cx="14478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86400" y="5562600"/>
            <a:ext cx="9906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0480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Скругленный прямоугольник 7"/>
          <p:cNvSpPr/>
          <p:nvPr/>
        </p:nvSpPr>
        <p:spPr>
          <a:xfrm>
            <a:off x="457200" y="4724400"/>
            <a:ext cx="3124200" cy="1905000"/>
          </a:xfrm>
          <a:prstGeom prst="roundRect">
            <a:avLst/>
          </a:prstGeom>
          <a:ln w="762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solidFill>
                  <a:srgbClr val="FF0000"/>
                </a:solidFill>
              </a:rPr>
              <a:t>К</a:t>
            </a:r>
          </a:p>
          <a:p>
            <a:pPr algn="ctr"/>
            <a:r>
              <a:rPr lang="ru-RU" sz="2800" dirty="0" smtClean="0"/>
              <a:t>Ура! Приехали!</a:t>
            </a:r>
            <a:endParaRPr lang="ru-RU" sz="2800" dirty="0"/>
          </a:p>
        </p:txBody>
      </p:sp>
      <p:sp>
        <p:nvSpPr>
          <p:cNvPr id="9" name="Выгнутая вниз стрелка 8"/>
          <p:cNvSpPr/>
          <p:nvPr/>
        </p:nvSpPr>
        <p:spPr>
          <a:xfrm>
            <a:off x="1219200" y="762000"/>
            <a:ext cx="1600200" cy="533400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0" name="Выгнутая вверх стрелка 9"/>
          <p:cNvSpPr/>
          <p:nvPr/>
        </p:nvSpPr>
        <p:spPr>
          <a:xfrm>
            <a:off x="3581400" y="533400"/>
            <a:ext cx="1676400" cy="502920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1" name="Выгнутая вверх стрелка 10"/>
          <p:cNvSpPr/>
          <p:nvPr/>
        </p:nvSpPr>
        <p:spPr>
          <a:xfrm>
            <a:off x="5880768" y="455301"/>
            <a:ext cx="2081105" cy="872496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2" name="Выгнутая влево стрелка 11"/>
          <p:cNvSpPr/>
          <p:nvPr/>
        </p:nvSpPr>
        <p:spPr>
          <a:xfrm>
            <a:off x="7239000" y="2133600"/>
            <a:ext cx="731520" cy="1676400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3" name="Выгнутая вправо стрелка 12"/>
          <p:cNvSpPr/>
          <p:nvPr/>
        </p:nvSpPr>
        <p:spPr>
          <a:xfrm rot="4341176">
            <a:off x="5376209" y="2891970"/>
            <a:ext cx="1613459" cy="5746366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5181600" y="609600"/>
            <a:ext cx="990600" cy="990600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 smtClean="0"/>
              <a:t>Л</a:t>
            </a:r>
            <a:endParaRPr lang="ru-RU" sz="5400" dirty="0"/>
          </a:p>
        </p:txBody>
      </p:sp>
      <p:sp>
        <p:nvSpPr>
          <p:cNvPr id="6" name="Овал 5"/>
          <p:cNvSpPr/>
          <p:nvPr/>
        </p:nvSpPr>
        <p:spPr>
          <a:xfrm>
            <a:off x="7315200" y="1219200"/>
            <a:ext cx="1066800" cy="10668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 smtClean="0"/>
              <a:t>Г</a:t>
            </a:r>
            <a:endParaRPr lang="ru-RU" sz="5400" dirty="0"/>
          </a:p>
        </p:txBody>
      </p:sp>
      <p:sp>
        <p:nvSpPr>
          <p:cNvPr id="7" name="Овал 6"/>
          <p:cNvSpPr/>
          <p:nvPr/>
        </p:nvSpPr>
        <p:spPr>
          <a:xfrm>
            <a:off x="7848600" y="3352800"/>
            <a:ext cx="1066800" cy="1066800"/>
          </a:xfrm>
          <a:prstGeom prst="ellips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 smtClean="0"/>
              <a:t>Ф</a:t>
            </a:r>
            <a:endParaRPr lang="ru-RU" sz="5400" dirty="0"/>
          </a:p>
        </p:txBody>
      </p:sp>
      <p:sp>
        <p:nvSpPr>
          <p:cNvPr id="4" name="Овал 3"/>
          <p:cNvSpPr/>
          <p:nvPr/>
        </p:nvSpPr>
        <p:spPr>
          <a:xfrm>
            <a:off x="2667000" y="304800"/>
            <a:ext cx="1143000" cy="1066800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 smtClean="0"/>
              <a:t>С</a:t>
            </a:r>
            <a:endParaRPr lang="ru-RU" sz="5400" dirty="0"/>
          </a:p>
        </p:txBody>
      </p:sp>
      <p:sp>
        <p:nvSpPr>
          <p:cNvPr id="3" name="Овал 2"/>
          <p:cNvSpPr/>
          <p:nvPr/>
        </p:nvSpPr>
        <p:spPr>
          <a:xfrm>
            <a:off x="228600" y="228600"/>
            <a:ext cx="1143000" cy="1066800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 smtClean="0"/>
              <a:t>Т</a:t>
            </a:r>
            <a:endParaRPr lang="ru-RU" sz="5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6000" r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533400" y="762000"/>
            <a:ext cx="8229600" cy="5486400"/>
          </a:xfrm>
          <a:ln w="5715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endParaRPr lang="ru-RU" sz="5400" dirty="0" smtClean="0"/>
          </a:p>
          <a:p>
            <a:pPr algn="ctr"/>
            <a:r>
              <a:rPr lang="ru-RU" sz="5400" dirty="0" smtClean="0"/>
              <a:t>Имя числительное </a:t>
            </a:r>
          </a:p>
          <a:p>
            <a:pPr algn="ctr">
              <a:buNone/>
            </a:pPr>
            <a:r>
              <a:rPr lang="ru-RU" sz="5400" dirty="0" smtClean="0"/>
              <a:t>как часть речи.</a:t>
            </a:r>
          </a:p>
          <a:p>
            <a:pPr algn="ctr"/>
            <a:r>
              <a:rPr lang="ru-RU" sz="5400" dirty="0" smtClean="0"/>
              <a:t>Повторение и обобщение изученного.</a:t>
            </a:r>
          </a:p>
          <a:p>
            <a:pPr algn="ctr"/>
            <a:endParaRPr lang="ru-RU" sz="5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ru-RU" dirty="0" smtClean="0"/>
              <a:t>Цели урока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33600" y="1524000"/>
            <a:ext cx="5486400" cy="510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29200"/>
          </a:xfrm>
          <a:solidFill>
            <a:schemeClr val="bg1"/>
          </a:solidFill>
        </p:spPr>
        <p:txBody>
          <a:bodyPr/>
          <a:lstStyle/>
          <a:p>
            <a:endParaRPr lang="ru-RU" dirty="0" smtClean="0"/>
          </a:p>
          <a:p>
            <a:r>
              <a:rPr lang="ru-RU" dirty="0" smtClean="0"/>
              <a:t>Повторить, обобщить, систематизировать  теоретические знания  </a:t>
            </a:r>
          </a:p>
          <a:p>
            <a:r>
              <a:rPr lang="ru-RU" dirty="0" smtClean="0"/>
              <a:t>Выявить и ликвидировать возможные пробелы, усовершенствовать знания и практические умения</a:t>
            </a:r>
          </a:p>
          <a:p>
            <a:r>
              <a:rPr lang="ru-RU" dirty="0" smtClean="0"/>
              <a:t>Показав взаимосвязь разных наук, дать целостное представление об окружающем мире.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44562"/>
          </a:xfr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ru-RU" dirty="0" smtClean="0"/>
              <a:t>Словарная работа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5181600"/>
          </a:xfrm>
          <a:ln w="57150">
            <a:solidFill>
              <a:srgbClr val="C0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/>
          <a:p>
            <a:r>
              <a:rPr lang="ru-RU" b="1" dirty="0" err="1" smtClean="0">
                <a:solidFill>
                  <a:srgbClr val="C00000"/>
                </a:solidFill>
              </a:rPr>
              <a:t>Квест</a:t>
            </a:r>
            <a:r>
              <a:rPr lang="ru-RU" dirty="0" smtClean="0"/>
              <a:t> ( с англ. </a:t>
            </a:r>
            <a:r>
              <a:rPr lang="ru-RU" dirty="0" err="1" smtClean="0"/>
              <a:t>Quest</a:t>
            </a:r>
            <a:r>
              <a:rPr lang="ru-RU" dirty="0" smtClean="0"/>
              <a:t> — «поиск, предмет поисков, поиск приключений, исполнение рыцарского обета»). В мифологии и литературе изначально один из способов построения сюжета — путешествие персонажей к цели через преодоление трудностей.</a:t>
            </a:r>
          </a:p>
          <a:p>
            <a:r>
              <a:rPr lang="ru-RU" b="1" dirty="0" err="1" smtClean="0">
                <a:solidFill>
                  <a:srgbClr val="C00000"/>
                </a:solidFill>
              </a:rPr>
              <a:t>Квест</a:t>
            </a:r>
            <a:r>
              <a:rPr lang="ru-RU" dirty="0" smtClean="0"/>
              <a:t> —игра-повествование, в которой управляемый игроком герой продвигается по сюжету и взаимодействует с игровым миром, применяя предметы, общаясь с другими персонажами и решая логические задачи.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ru-RU" dirty="0" smtClean="0"/>
              <a:t>Ст. Теоретическая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1143000"/>
          <a:ext cx="9144000" cy="5715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0480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Скругленный прямоугольник 7"/>
          <p:cNvSpPr/>
          <p:nvPr/>
        </p:nvSpPr>
        <p:spPr>
          <a:xfrm>
            <a:off x="457200" y="4724400"/>
            <a:ext cx="3124200" cy="1905000"/>
          </a:xfrm>
          <a:prstGeom prst="roundRect">
            <a:avLst/>
          </a:prstGeom>
          <a:ln w="762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5400" dirty="0" smtClean="0"/>
              <a:t>К</a:t>
            </a:r>
          </a:p>
        </p:txBody>
      </p:sp>
      <p:sp>
        <p:nvSpPr>
          <p:cNvPr id="9" name="Выгнутая вниз стрелка 8"/>
          <p:cNvSpPr/>
          <p:nvPr/>
        </p:nvSpPr>
        <p:spPr>
          <a:xfrm>
            <a:off x="1219200" y="762000"/>
            <a:ext cx="1600200" cy="533400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5181600" y="609600"/>
            <a:ext cx="990600" cy="990600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 smtClean="0"/>
              <a:t>Л</a:t>
            </a:r>
            <a:endParaRPr lang="ru-RU" sz="5400" dirty="0"/>
          </a:p>
        </p:txBody>
      </p:sp>
      <p:sp>
        <p:nvSpPr>
          <p:cNvPr id="6" name="Овал 5"/>
          <p:cNvSpPr/>
          <p:nvPr/>
        </p:nvSpPr>
        <p:spPr>
          <a:xfrm>
            <a:off x="7315200" y="1219200"/>
            <a:ext cx="1066800" cy="10668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 smtClean="0"/>
              <a:t>Г</a:t>
            </a:r>
            <a:endParaRPr lang="ru-RU" sz="5400" dirty="0"/>
          </a:p>
        </p:txBody>
      </p:sp>
      <p:sp>
        <p:nvSpPr>
          <p:cNvPr id="7" name="Овал 6"/>
          <p:cNvSpPr/>
          <p:nvPr/>
        </p:nvSpPr>
        <p:spPr>
          <a:xfrm>
            <a:off x="7848600" y="3352800"/>
            <a:ext cx="1066800" cy="1066800"/>
          </a:xfrm>
          <a:prstGeom prst="ellips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 smtClean="0"/>
              <a:t>Ф</a:t>
            </a:r>
            <a:endParaRPr lang="ru-RU" sz="5400" dirty="0"/>
          </a:p>
        </p:txBody>
      </p:sp>
      <p:sp>
        <p:nvSpPr>
          <p:cNvPr id="4" name="Овал 3"/>
          <p:cNvSpPr/>
          <p:nvPr/>
        </p:nvSpPr>
        <p:spPr>
          <a:xfrm>
            <a:off x="2667000" y="304800"/>
            <a:ext cx="1143000" cy="1066800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 smtClean="0"/>
              <a:t>С</a:t>
            </a:r>
            <a:endParaRPr lang="ru-RU" sz="5400" dirty="0"/>
          </a:p>
        </p:txBody>
      </p:sp>
      <p:sp>
        <p:nvSpPr>
          <p:cNvPr id="3" name="Овал 2"/>
          <p:cNvSpPr/>
          <p:nvPr/>
        </p:nvSpPr>
        <p:spPr>
          <a:xfrm>
            <a:off x="228600" y="228600"/>
            <a:ext cx="1143000" cy="1066800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 smtClean="0"/>
              <a:t>Т</a:t>
            </a:r>
            <a:endParaRPr lang="ru-RU" sz="5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/>
          <a:lstStyle/>
          <a:p>
            <a:r>
              <a:rPr lang="ru-RU" dirty="0" smtClean="0"/>
              <a:t>Ст. Сортировочная</a:t>
            </a:r>
            <a:endParaRPr lang="ru-RU" dirty="0"/>
          </a:p>
        </p:txBody>
      </p:sp>
      <p:pic>
        <p:nvPicPr>
          <p:cNvPr id="4100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1905000"/>
            <a:ext cx="8534400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Прямоугольник 13"/>
          <p:cNvSpPr/>
          <p:nvPr/>
        </p:nvSpPr>
        <p:spPr>
          <a:xfrm>
            <a:off x="4724400" y="3886200"/>
            <a:ext cx="1828800" cy="14478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Двадцать второй</a:t>
            </a:r>
          </a:p>
          <a:p>
            <a:pPr algn="ctr"/>
            <a:r>
              <a:rPr lang="ru-RU" dirty="0" smtClean="0"/>
              <a:t>Семнадцатый</a:t>
            </a:r>
          </a:p>
          <a:p>
            <a:pPr algn="ctr"/>
            <a:r>
              <a:rPr lang="ru-RU" dirty="0" smtClean="0"/>
              <a:t>Седьмой </a:t>
            </a:r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 rot="20631655">
            <a:off x="6944444" y="3462493"/>
            <a:ext cx="1789063" cy="1423887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 rot="564531">
            <a:off x="2582123" y="3622589"/>
            <a:ext cx="1929200" cy="140031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Пять десятых</a:t>
            </a:r>
          </a:p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Двадцать  пятый</a:t>
            </a:r>
          </a:p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Тысяча шестнадцатый</a:t>
            </a:r>
          </a:p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 rot="20549625">
            <a:off x="6860523" y="3114108"/>
            <a:ext cx="3338877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0070C0"/>
                </a:solidFill>
              </a:rPr>
              <a:t>Одна вторая</a:t>
            </a:r>
          </a:p>
          <a:p>
            <a:r>
              <a:rPr lang="ru-RU" dirty="0" smtClean="0">
                <a:solidFill>
                  <a:srgbClr val="0070C0"/>
                </a:solidFill>
              </a:rPr>
              <a:t> Две тысячи </a:t>
            </a:r>
          </a:p>
          <a:p>
            <a:r>
              <a:rPr lang="ru-RU" dirty="0" smtClean="0">
                <a:solidFill>
                  <a:srgbClr val="0070C0"/>
                </a:solidFill>
              </a:rPr>
              <a:t>восемнадцать,</a:t>
            </a:r>
          </a:p>
          <a:p>
            <a:r>
              <a:rPr lang="ru-RU" dirty="0" smtClean="0">
                <a:solidFill>
                  <a:srgbClr val="0070C0"/>
                </a:solidFill>
              </a:rPr>
              <a:t>Семнадцать </a:t>
            </a:r>
          </a:p>
          <a:p>
            <a:r>
              <a:rPr lang="ru-RU" dirty="0" smtClean="0">
                <a:solidFill>
                  <a:srgbClr val="0070C0"/>
                </a:solidFill>
              </a:rPr>
              <a:t>восемнадцатых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981200" y="1676400"/>
            <a:ext cx="652236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rgbClr val="C00000"/>
                </a:solidFill>
              </a:rPr>
              <a:t>А куда подсадить нарушителей?</a:t>
            </a:r>
            <a:endParaRPr lang="ru-RU" sz="36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0480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Скругленный прямоугольник 7"/>
          <p:cNvSpPr/>
          <p:nvPr/>
        </p:nvSpPr>
        <p:spPr>
          <a:xfrm>
            <a:off x="457200" y="4724400"/>
            <a:ext cx="3124200" cy="1905000"/>
          </a:xfrm>
          <a:prstGeom prst="roundRect">
            <a:avLst/>
          </a:prstGeom>
          <a:ln w="762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5400" dirty="0" smtClean="0"/>
              <a:t>К</a:t>
            </a:r>
          </a:p>
        </p:txBody>
      </p:sp>
      <p:sp>
        <p:nvSpPr>
          <p:cNvPr id="9" name="Выгнутая вниз стрелка 8"/>
          <p:cNvSpPr/>
          <p:nvPr/>
        </p:nvSpPr>
        <p:spPr>
          <a:xfrm>
            <a:off x="1219200" y="762000"/>
            <a:ext cx="1600200" cy="533400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0" name="Выгнутая вверх стрелка 9"/>
          <p:cNvSpPr/>
          <p:nvPr/>
        </p:nvSpPr>
        <p:spPr>
          <a:xfrm>
            <a:off x="3581400" y="533400"/>
            <a:ext cx="1676400" cy="502920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5181600" y="609600"/>
            <a:ext cx="990600" cy="990600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 smtClean="0"/>
              <a:t>Л</a:t>
            </a:r>
            <a:endParaRPr lang="ru-RU" sz="5400" dirty="0"/>
          </a:p>
        </p:txBody>
      </p:sp>
      <p:sp>
        <p:nvSpPr>
          <p:cNvPr id="6" name="Овал 5"/>
          <p:cNvSpPr/>
          <p:nvPr/>
        </p:nvSpPr>
        <p:spPr>
          <a:xfrm>
            <a:off x="7315200" y="1219200"/>
            <a:ext cx="1066800" cy="10668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 smtClean="0"/>
              <a:t>Г</a:t>
            </a:r>
            <a:endParaRPr lang="ru-RU" sz="5400" dirty="0"/>
          </a:p>
        </p:txBody>
      </p:sp>
      <p:sp>
        <p:nvSpPr>
          <p:cNvPr id="7" name="Овал 6"/>
          <p:cNvSpPr/>
          <p:nvPr/>
        </p:nvSpPr>
        <p:spPr>
          <a:xfrm>
            <a:off x="7848600" y="3352800"/>
            <a:ext cx="1066800" cy="1066800"/>
          </a:xfrm>
          <a:prstGeom prst="ellips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 smtClean="0"/>
              <a:t>Ф</a:t>
            </a:r>
            <a:endParaRPr lang="ru-RU" sz="5400" dirty="0"/>
          </a:p>
        </p:txBody>
      </p:sp>
      <p:sp>
        <p:nvSpPr>
          <p:cNvPr id="4" name="Овал 3"/>
          <p:cNvSpPr/>
          <p:nvPr/>
        </p:nvSpPr>
        <p:spPr>
          <a:xfrm>
            <a:off x="2667000" y="304800"/>
            <a:ext cx="1143000" cy="1066800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 smtClean="0"/>
              <a:t>С</a:t>
            </a:r>
            <a:endParaRPr lang="ru-RU" sz="5400" dirty="0"/>
          </a:p>
        </p:txBody>
      </p:sp>
      <p:sp>
        <p:nvSpPr>
          <p:cNvPr id="3" name="Овал 2"/>
          <p:cNvSpPr/>
          <p:nvPr/>
        </p:nvSpPr>
        <p:spPr>
          <a:xfrm>
            <a:off x="228600" y="228600"/>
            <a:ext cx="1143000" cy="1066800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 smtClean="0"/>
              <a:t>Т</a:t>
            </a:r>
            <a:endParaRPr lang="ru-RU" sz="5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ru-RU" dirty="0" smtClean="0"/>
              <a:t>Ст. Грамматическая-1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29200"/>
          </a:xfrm>
          <a:ln w="57150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rmAutofit fontScale="77500" lnSpcReduction="20000"/>
          </a:bodyPr>
          <a:lstStyle/>
          <a:p>
            <a:endParaRPr lang="ru-RU" dirty="0" smtClean="0"/>
          </a:p>
          <a:p>
            <a:r>
              <a:rPr lang="ru-RU" dirty="0" smtClean="0"/>
              <a:t>И. Пять</a:t>
            </a:r>
            <a:r>
              <a:rPr lang="ru-RU" dirty="0" smtClean="0">
                <a:sym typeface="Symbol"/>
              </a:rPr>
              <a:t></a:t>
            </a:r>
            <a:r>
              <a:rPr lang="ru-RU" dirty="0" smtClean="0">
                <a:ea typeface="Segoe UI Symbol"/>
                <a:sym typeface="Symbol"/>
              </a:rPr>
              <a:t>]</a:t>
            </a:r>
            <a:r>
              <a:rPr lang="ru-RU" dirty="0" smtClean="0"/>
              <a:t>сот</a:t>
            </a:r>
            <a:r>
              <a:rPr lang="en-US" dirty="0" smtClean="0">
                <a:latin typeface="Segoe UI Symbol"/>
                <a:ea typeface="Segoe UI Symbol"/>
                <a:sym typeface="Symbol"/>
              </a:rPr>
              <a:t>]</a:t>
            </a:r>
            <a:r>
              <a:rPr lang="ru-RU" dirty="0" smtClean="0"/>
              <a:t>  один</a:t>
            </a:r>
            <a:r>
              <a:rPr lang="ru-RU" dirty="0" smtClean="0">
                <a:sym typeface="Symbol"/>
              </a:rPr>
              <a:t></a:t>
            </a:r>
            <a:r>
              <a:rPr lang="ru-RU" dirty="0" smtClean="0">
                <a:ea typeface="Segoe UI Symbol"/>
                <a:sym typeface="Symbol"/>
              </a:rPr>
              <a:t>]</a:t>
            </a:r>
            <a:r>
              <a:rPr lang="ru-RU" dirty="0" smtClean="0"/>
              <a:t>  миллион</a:t>
            </a:r>
            <a:r>
              <a:rPr lang="ru-RU" dirty="0" smtClean="0">
                <a:sym typeface="Symbol"/>
              </a:rPr>
              <a:t></a:t>
            </a:r>
            <a:r>
              <a:rPr lang="ru-RU" dirty="0" smtClean="0">
                <a:ea typeface="Segoe UI Symbol"/>
                <a:sym typeface="Symbol"/>
              </a:rPr>
              <a:t>]</a:t>
            </a:r>
            <a:r>
              <a:rPr lang="ru-RU" dirty="0" smtClean="0"/>
              <a:t>  шесть</a:t>
            </a:r>
            <a:r>
              <a:rPr lang="ru-RU" dirty="0" smtClean="0">
                <a:sym typeface="Symbol"/>
              </a:rPr>
              <a:t></a:t>
            </a:r>
            <a:r>
              <a:rPr lang="ru-RU" dirty="0" smtClean="0">
                <a:ea typeface="Segoe UI Symbol"/>
                <a:sym typeface="Symbol"/>
              </a:rPr>
              <a:t>]</a:t>
            </a:r>
            <a:r>
              <a:rPr lang="ru-RU" dirty="0" smtClean="0"/>
              <a:t>сот</a:t>
            </a:r>
            <a:r>
              <a:rPr lang="ru-RU" dirty="0" smtClean="0">
                <a:sym typeface="Symbol"/>
              </a:rPr>
              <a:t></a:t>
            </a:r>
            <a:r>
              <a:rPr lang="ru-RU" dirty="0" smtClean="0">
                <a:ea typeface="Segoe UI Symbol"/>
                <a:sym typeface="Symbol"/>
              </a:rPr>
              <a:t>]</a:t>
            </a:r>
            <a:r>
              <a:rPr lang="ru-RU" dirty="0" smtClean="0"/>
              <a:t>  двадцать</a:t>
            </a:r>
            <a:r>
              <a:rPr lang="ru-RU" dirty="0" smtClean="0">
                <a:sym typeface="Symbol"/>
              </a:rPr>
              <a:t></a:t>
            </a:r>
            <a:r>
              <a:rPr lang="ru-RU" dirty="0" smtClean="0">
                <a:ea typeface="Segoe UI Symbol"/>
                <a:sym typeface="Symbol"/>
              </a:rPr>
              <a:t>]</a:t>
            </a:r>
            <a:r>
              <a:rPr lang="ru-RU" dirty="0" smtClean="0"/>
              <a:t>  </a:t>
            </a:r>
            <a:r>
              <a:rPr lang="ru-RU" dirty="0" err="1" smtClean="0"/>
              <a:t>дв</a:t>
            </a:r>
            <a:r>
              <a:rPr lang="ru-RU" dirty="0" err="1" smtClean="0">
                <a:sym typeface="Symbol"/>
              </a:rPr>
              <a:t></a:t>
            </a:r>
            <a:r>
              <a:rPr lang="ru-RU" dirty="0" err="1" smtClean="0">
                <a:solidFill>
                  <a:srgbClr val="C00000"/>
                </a:solidFill>
              </a:rPr>
              <a:t>е</a:t>
            </a:r>
            <a:r>
              <a:rPr lang="ru-RU" dirty="0" smtClean="0">
                <a:solidFill>
                  <a:srgbClr val="C00000"/>
                </a:solidFill>
                <a:ea typeface="Segoe UI Symbol"/>
              </a:rPr>
              <a:t>]</a:t>
            </a:r>
            <a:r>
              <a:rPr lang="ru-RU" dirty="0" smtClean="0"/>
              <a:t>  </a:t>
            </a:r>
            <a:r>
              <a:rPr lang="ru-RU" dirty="0" err="1" smtClean="0"/>
              <a:t>тысяч</a:t>
            </a:r>
            <a:r>
              <a:rPr lang="ru-RU" dirty="0" err="1" smtClean="0">
                <a:sym typeface="Symbol"/>
              </a:rPr>
              <a:t></a:t>
            </a:r>
            <a:r>
              <a:rPr lang="ru-RU" dirty="0" err="1" smtClean="0">
                <a:solidFill>
                  <a:srgbClr val="C00000"/>
                </a:solidFill>
              </a:rPr>
              <a:t>и</a:t>
            </a:r>
            <a:r>
              <a:rPr lang="ru-RU" dirty="0" smtClean="0">
                <a:ea typeface="Segoe UI Symbol"/>
                <a:sym typeface="Symbol"/>
              </a:rPr>
              <a:t>]</a:t>
            </a:r>
            <a:r>
              <a:rPr lang="ru-RU" dirty="0" smtClean="0"/>
              <a:t> семь</a:t>
            </a:r>
            <a:r>
              <a:rPr lang="ru-RU" dirty="0" smtClean="0">
                <a:sym typeface="Symbol"/>
              </a:rPr>
              <a:t></a:t>
            </a:r>
            <a:r>
              <a:rPr lang="ru-RU" dirty="0" smtClean="0">
                <a:ea typeface="Segoe UI Symbol"/>
                <a:sym typeface="Symbol"/>
              </a:rPr>
              <a:t>]</a:t>
            </a:r>
            <a:r>
              <a:rPr lang="ru-RU" dirty="0" smtClean="0"/>
              <a:t>сот</a:t>
            </a:r>
            <a:r>
              <a:rPr lang="ru-RU" dirty="0" smtClean="0">
                <a:sym typeface="Symbol"/>
              </a:rPr>
              <a:t></a:t>
            </a:r>
            <a:r>
              <a:rPr lang="ru-RU" dirty="0" smtClean="0">
                <a:ea typeface="Segoe UI Symbol"/>
                <a:sym typeface="Symbol"/>
              </a:rPr>
              <a:t>]</a:t>
            </a:r>
            <a:r>
              <a:rPr lang="ru-RU" dirty="0" smtClean="0"/>
              <a:t>  тридцать</a:t>
            </a:r>
            <a:r>
              <a:rPr lang="ru-RU" dirty="0" smtClean="0">
                <a:sym typeface="Symbol"/>
              </a:rPr>
              <a:t></a:t>
            </a:r>
            <a:r>
              <a:rPr lang="ru-RU" dirty="0" smtClean="0">
                <a:ea typeface="Segoe UI Symbol"/>
                <a:sym typeface="Symbol"/>
              </a:rPr>
              <a:t>]</a:t>
            </a:r>
            <a:r>
              <a:rPr lang="ru-RU" dirty="0" smtClean="0"/>
              <a:t> </a:t>
            </a:r>
            <a:r>
              <a:rPr lang="ru-RU" dirty="0" err="1" smtClean="0"/>
              <a:t>одн</a:t>
            </a:r>
            <a:r>
              <a:rPr lang="ru-RU" dirty="0" err="1" smtClean="0">
                <a:sym typeface="Symbol"/>
              </a:rPr>
              <a:t></a:t>
            </a:r>
            <a:r>
              <a:rPr lang="ru-RU" dirty="0" err="1" smtClean="0">
                <a:solidFill>
                  <a:srgbClr val="C00000"/>
                </a:solidFill>
              </a:rPr>
              <a:t>а</a:t>
            </a:r>
            <a:r>
              <a:rPr lang="ru-RU" dirty="0" smtClean="0">
                <a:ea typeface="Segoe UI Symbol"/>
                <a:sym typeface="Symbol"/>
              </a:rPr>
              <a:t>]</a:t>
            </a:r>
            <a:endParaRPr lang="ru-RU" dirty="0" smtClean="0">
              <a:solidFill>
                <a:srgbClr val="C00000"/>
              </a:solidFill>
            </a:endParaRPr>
          </a:p>
          <a:p>
            <a:r>
              <a:rPr lang="ru-RU" dirty="0" smtClean="0"/>
              <a:t>Р. Пят</a:t>
            </a:r>
            <a:r>
              <a:rPr lang="ru-RU" dirty="0" smtClean="0">
                <a:solidFill>
                  <a:srgbClr val="C00000"/>
                </a:solidFill>
              </a:rPr>
              <a:t>и</a:t>
            </a:r>
            <a:r>
              <a:rPr lang="ru-RU" dirty="0" smtClean="0"/>
              <a:t>сот одн</a:t>
            </a:r>
            <a:r>
              <a:rPr lang="ru-RU" dirty="0" smtClean="0">
                <a:solidFill>
                  <a:srgbClr val="C00000"/>
                </a:solidFill>
              </a:rPr>
              <a:t>ого</a:t>
            </a:r>
            <a:r>
              <a:rPr lang="ru-RU" dirty="0" smtClean="0"/>
              <a:t> миллион</a:t>
            </a:r>
            <a:r>
              <a:rPr lang="ru-RU" dirty="0" smtClean="0">
                <a:solidFill>
                  <a:srgbClr val="C00000"/>
                </a:solidFill>
              </a:rPr>
              <a:t>а</a:t>
            </a:r>
            <a:r>
              <a:rPr lang="ru-RU" dirty="0" smtClean="0"/>
              <a:t> шест</a:t>
            </a:r>
            <a:r>
              <a:rPr lang="ru-RU" dirty="0" smtClean="0">
                <a:solidFill>
                  <a:srgbClr val="C00000"/>
                </a:solidFill>
              </a:rPr>
              <a:t>и</a:t>
            </a:r>
            <a:r>
              <a:rPr lang="ru-RU" dirty="0" smtClean="0"/>
              <a:t>сот двадцат</a:t>
            </a:r>
            <a:r>
              <a:rPr lang="ru-RU" dirty="0" smtClean="0">
                <a:solidFill>
                  <a:srgbClr val="C00000"/>
                </a:solidFill>
              </a:rPr>
              <a:t>и</a:t>
            </a:r>
            <a:r>
              <a:rPr lang="ru-RU" dirty="0" smtClean="0"/>
              <a:t> дв</a:t>
            </a:r>
            <a:r>
              <a:rPr lang="ru-RU" dirty="0" smtClean="0">
                <a:solidFill>
                  <a:srgbClr val="C00000"/>
                </a:solidFill>
              </a:rPr>
              <a:t>ух</a:t>
            </a:r>
            <a:r>
              <a:rPr lang="ru-RU" dirty="0" smtClean="0"/>
              <a:t> тысяч сем</a:t>
            </a:r>
            <a:r>
              <a:rPr lang="ru-RU" dirty="0" smtClean="0">
                <a:solidFill>
                  <a:srgbClr val="C00000"/>
                </a:solidFill>
              </a:rPr>
              <a:t>и</a:t>
            </a:r>
            <a:r>
              <a:rPr lang="ru-RU" dirty="0" smtClean="0"/>
              <a:t>сот тридцат</a:t>
            </a:r>
            <a:r>
              <a:rPr lang="ru-RU" dirty="0" smtClean="0">
                <a:solidFill>
                  <a:srgbClr val="C00000"/>
                </a:solidFill>
              </a:rPr>
              <a:t>и</a:t>
            </a:r>
            <a:r>
              <a:rPr lang="ru-RU" dirty="0" smtClean="0"/>
              <a:t> одн</a:t>
            </a:r>
            <a:r>
              <a:rPr lang="ru-RU" dirty="0" smtClean="0">
                <a:solidFill>
                  <a:srgbClr val="C00000"/>
                </a:solidFill>
              </a:rPr>
              <a:t>ой</a:t>
            </a:r>
          </a:p>
          <a:p>
            <a:r>
              <a:rPr lang="ru-RU" dirty="0" smtClean="0"/>
              <a:t>Д. Пят</a:t>
            </a:r>
            <a:r>
              <a:rPr lang="ru-RU" dirty="0" smtClean="0">
                <a:solidFill>
                  <a:srgbClr val="C00000"/>
                </a:solidFill>
              </a:rPr>
              <a:t>и</a:t>
            </a:r>
            <a:r>
              <a:rPr lang="ru-RU" dirty="0" smtClean="0"/>
              <a:t>ст</a:t>
            </a:r>
            <a:r>
              <a:rPr lang="ru-RU" dirty="0" smtClean="0">
                <a:solidFill>
                  <a:srgbClr val="C00000"/>
                </a:solidFill>
              </a:rPr>
              <a:t>ам</a:t>
            </a:r>
            <a:r>
              <a:rPr lang="ru-RU" dirty="0" smtClean="0"/>
              <a:t> одн</a:t>
            </a:r>
            <a:r>
              <a:rPr lang="ru-RU" dirty="0" smtClean="0">
                <a:solidFill>
                  <a:srgbClr val="C00000"/>
                </a:solidFill>
              </a:rPr>
              <a:t>ому</a:t>
            </a:r>
            <a:r>
              <a:rPr lang="ru-RU" dirty="0" smtClean="0"/>
              <a:t> миллион</a:t>
            </a:r>
            <a:r>
              <a:rPr lang="ru-RU" dirty="0" smtClean="0">
                <a:solidFill>
                  <a:srgbClr val="C00000"/>
                </a:solidFill>
              </a:rPr>
              <a:t>у</a:t>
            </a:r>
            <a:r>
              <a:rPr lang="ru-RU" dirty="0" smtClean="0"/>
              <a:t> шест</a:t>
            </a:r>
            <a:r>
              <a:rPr lang="ru-RU" dirty="0" smtClean="0">
                <a:solidFill>
                  <a:srgbClr val="C00000"/>
                </a:solidFill>
              </a:rPr>
              <a:t>и</a:t>
            </a:r>
            <a:r>
              <a:rPr lang="ru-RU" dirty="0" smtClean="0"/>
              <a:t>стам двадцат</a:t>
            </a:r>
            <a:r>
              <a:rPr lang="ru-RU" dirty="0" smtClean="0">
                <a:solidFill>
                  <a:srgbClr val="C00000"/>
                </a:solidFill>
              </a:rPr>
              <a:t>и</a:t>
            </a:r>
            <a:r>
              <a:rPr lang="ru-RU" dirty="0" smtClean="0"/>
              <a:t> дв</a:t>
            </a:r>
            <a:r>
              <a:rPr lang="ru-RU" dirty="0" smtClean="0">
                <a:solidFill>
                  <a:srgbClr val="C00000"/>
                </a:solidFill>
              </a:rPr>
              <a:t>ум</a:t>
            </a:r>
            <a:r>
              <a:rPr lang="ru-RU" dirty="0" smtClean="0"/>
              <a:t> тысяч</a:t>
            </a:r>
            <a:r>
              <a:rPr lang="ru-RU" dirty="0" smtClean="0">
                <a:solidFill>
                  <a:srgbClr val="C00000"/>
                </a:solidFill>
              </a:rPr>
              <a:t>ам</a:t>
            </a:r>
            <a:r>
              <a:rPr lang="ru-RU" dirty="0" smtClean="0"/>
              <a:t> сем</a:t>
            </a:r>
            <a:r>
              <a:rPr lang="ru-RU" dirty="0" smtClean="0">
                <a:solidFill>
                  <a:srgbClr val="C00000"/>
                </a:solidFill>
              </a:rPr>
              <a:t>и</a:t>
            </a:r>
            <a:r>
              <a:rPr lang="ru-RU" dirty="0" smtClean="0"/>
              <a:t>ст</a:t>
            </a:r>
            <a:r>
              <a:rPr lang="ru-RU" dirty="0" smtClean="0">
                <a:solidFill>
                  <a:srgbClr val="C00000"/>
                </a:solidFill>
              </a:rPr>
              <a:t>ам</a:t>
            </a:r>
            <a:r>
              <a:rPr lang="ru-RU" dirty="0" smtClean="0"/>
              <a:t> тридцат</a:t>
            </a:r>
            <a:r>
              <a:rPr lang="ru-RU" dirty="0" smtClean="0">
                <a:solidFill>
                  <a:srgbClr val="C00000"/>
                </a:solidFill>
              </a:rPr>
              <a:t>и</a:t>
            </a:r>
            <a:r>
              <a:rPr lang="ru-RU" dirty="0" smtClean="0"/>
              <a:t> одн</a:t>
            </a:r>
            <a:r>
              <a:rPr lang="ru-RU" dirty="0" smtClean="0">
                <a:solidFill>
                  <a:srgbClr val="C00000"/>
                </a:solidFill>
              </a:rPr>
              <a:t>ой</a:t>
            </a:r>
          </a:p>
          <a:p>
            <a:r>
              <a:rPr lang="ru-RU" dirty="0" smtClean="0"/>
              <a:t>В. Пятьсот один миллион шестьсот двадцать дв</a:t>
            </a:r>
            <a:r>
              <a:rPr lang="ru-RU" dirty="0" smtClean="0">
                <a:solidFill>
                  <a:srgbClr val="C00000"/>
                </a:solidFill>
              </a:rPr>
              <a:t>е</a:t>
            </a:r>
            <a:r>
              <a:rPr lang="ru-RU" dirty="0" smtClean="0"/>
              <a:t> тысяч</a:t>
            </a:r>
            <a:r>
              <a:rPr lang="ru-RU" dirty="0" smtClean="0">
                <a:solidFill>
                  <a:srgbClr val="C00000"/>
                </a:solidFill>
              </a:rPr>
              <a:t>и </a:t>
            </a:r>
            <a:r>
              <a:rPr lang="ru-RU" dirty="0" smtClean="0"/>
              <a:t>семьсот тридцать одн</a:t>
            </a:r>
            <a:r>
              <a:rPr lang="ru-RU" dirty="0" smtClean="0">
                <a:solidFill>
                  <a:srgbClr val="C00000"/>
                </a:solidFill>
              </a:rPr>
              <a:t>у</a:t>
            </a:r>
          </a:p>
          <a:p>
            <a:r>
              <a:rPr lang="ru-RU" dirty="0" smtClean="0"/>
              <a:t>Т. Пять</a:t>
            </a:r>
            <a:r>
              <a:rPr lang="ru-RU" dirty="0" smtClean="0">
                <a:solidFill>
                  <a:srgbClr val="C00000"/>
                </a:solidFill>
              </a:rPr>
              <a:t>ю</a:t>
            </a:r>
            <a:r>
              <a:rPr lang="ru-RU" dirty="0" smtClean="0"/>
              <a:t>ст</a:t>
            </a:r>
            <a:r>
              <a:rPr lang="ru-RU" dirty="0" smtClean="0">
                <a:solidFill>
                  <a:srgbClr val="C00000"/>
                </a:solidFill>
              </a:rPr>
              <a:t>ами</a:t>
            </a:r>
            <a:r>
              <a:rPr lang="ru-RU" dirty="0" smtClean="0"/>
              <a:t> одн</a:t>
            </a:r>
            <a:r>
              <a:rPr lang="ru-RU" dirty="0" smtClean="0">
                <a:solidFill>
                  <a:srgbClr val="C00000"/>
                </a:solidFill>
              </a:rPr>
              <a:t>им</a:t>
            </a:r>
            <a:r>
              <a:rPr lang="ru-RU" dirty="0" smtClean="0"/>
              <a:t> миллион</a:t>
            </a:r>
            <a:r>
              <a:rPr lang="ru-RU" dirty="0" smtClean="0">
                <a:solidFill>
                  <a:srgbClr val="C00000"/>
                </a:solidFill>
              </a:rPr>
              <a:t>ом</a:t>
            </a:r>
            <a:r>
              <a:rPr lang="ru-RU" dirty="0" smtClean="0"/>
              <a:t> шесть</a:t>
            </a:r>
            <a:r>
              <a:rPr lang="ru-RU" dirty="0" smtClean="0">
                <a:solidFill>
                  <a:srgbClr val="C00000"/>
                </a:solidFill>
              </a:rPr>
              <a:t>ю</a:t>
            </a:r>
            <a:r>
              <a:rPr lang="ru-RU" dirty="0" smtClean="0"/>
              <a:t>ст</a:t>
            </a:r>
            <a:r>
              <a:rPr lang="ru-RU" dirty="0" smtClean="0">
                <a:solidFill>
                  <a:srgbClr val="C00000"/>
                </a:solidFill>
              </a:rPr>
              <a:t>ами</a:t>
            </a:r>
            <a:r>
              <a:rPr lang="ru-RU" dirty="0" smtClean="0"/>
              <a:t> двадцать</a:t>
            </a:r>
            <a:r>
              <a:rPr lang="ru-RU" dirty="0" smtClean="0">
                <a:solidFill>
                  <a:srgbClr val="C00000"/>
                </a:solidFill>
              </a:rPr>
              <a:t>ю</a:t>
            </a:r>
            <a:r>
              <a:rPr lang="ru-RU" dirty="0" smtClean="0"/>
              <a:t> дв</a:t>
            </a:r>
            <a:r>
              <a:rPr lang="ru-RU" dirty="0" smtClean="0">
                <a:solidFill>
                  <a:srgbClr val="C00000"/>
                </a:solidFill>
              </a:rPr>
              <a:t>умя</a:t>
            </a:r>
            <a:r>
              <a:rPr lang="ru-RU" dirty="0" smtClean="0"/>
              <a:t> тысяч</a:t>
            </a:r>
            <a:r>
              <a:rPr lang="ru-RU" dirty="0" smtClean="0">
                <a:solidFill>
                  <a:srgbClr val="C00000"/>
                </a:solidFill>
              </a:rPr>
              <a:t>ами</a:t>
            </a:r>
            <a:r>
              <a:rPr lang="ru-RU" dirty="0" smtClean="0"/>
              <a:t> семь</a:t>
            </a:r>
            <a:r>
              <a:rPr lang="ru-RU" dirty="0" smtClean="0">
                <a:solidFill>
                  <a:srgbClr val="C00000"/>
                </a:solidFill>
              </a:rPr>
              <a:t>ю</a:t>
            </a:r>
            <a:r>
              <a:rPr lang="ru-RU" dirty="0" smtClean="0"/>
              <a:t>ст</a:t>
            </a:r>
            <a:r>
              <a:rPr lang="ru-RU" dirty="0" smtClean="0">
                <a:solidFill>
                  <a:srgbClr val="C00000"/>
                </a:solidFill>
              </a:rPr>
              <a:t>ами</a:t>
            </a:r>
            <a:r>
              <a:rPr lang="ru-RU" dirty="0" smtClean="0"/>
              <a:t> тридцать</a:t>
            </a:r>
            <a:r>
              <a:rPr lang="ru-RU" dirty="0" smtClean="0">
                <a:solidFill>
                  <a:srgbClr val="C00000"/>
                </a:solidFill>
              </a:rPr>
              <a:t>ю</a:t>
            </a:r>
            <a:r>
              <a:rPr lang="ru-RU" dirty="0" smtClean="0"/>
              <a:t> одн</a:t>
            </a:r>
            <a:r>
              <a:rPr lang="ru-RU" dirty="0" smtClean="0">
                <a:solidFill>
                  <a:srgbClr val="C00000"/>
                </a:solidFill>
              </a:rPr>
              <a:t>ой</a:t>
            </a:r>
          </a:p>
          <a:p>
            <a:r>
              <a:rPr lang="ru-RU" dirty="0" smtClean="0"/>
              <a:t>П. (о) пят</a:t>
            </a:r>
            <a:r>
              <a:rPr lang="ru-RU" dirty="0" smtClean="0">
                <a:solidFill>
                  <a:srgbClr val="C00000"/>
                </a:solidFill>
              </a:rPr>
              <a:t>и</a:t>
            </a:r>
            <a:r>
              <a:rPr lang="ru-RU" dirty="0" smtClean="0"/>
              <a:t>ст</a:t>
            </a:r>
            <a:r>
              <a:rPr lang="ru-RU" dirty="0" smtClean="0">
                <a:solidFill>
                  <a:srgbClr val="C00000"/>
                </a:solidFill>
              </a:rPr>
              <a:t>ах</a:t>
            </a:r>
            <a:r>
              <a:rPr lang="ru-RU" dirty="0" smtClean="0"/>
              <a:t> одн</a:t>
            </a:r>
            <a:r>
              <a:rPr lang="ru-RU" dirty="0" smtClean="0">
                <a:solidFill>
                  <a:srgbClr val="C00000"/>
                </a:solidFill>
              </a:rPr>
              <a:t>ом </a:t>
            </a:r>
            <a:r>
              <a:rPr lang="ru-RU" dirty="0" smtClean="0"/>
              <a:t>миллион</a:t>
            </a:r>
            <a:r>
              <a:rPr lang="ru-RU" dirty="0" smtClean="0">
                <a:solidFill>
                  <a:srgbClr val="C00000"/>
                </a:solidFill>
              </a:rPr>
              <a:t>е</a:t>
            </a:r>
            <a:r>
              <a:rPr lang="ru-RU" dirty="0" smtClean="0"/>
              <a:t> шест</a:t>
            </a:r>
            <a:r>
              <a:rPr lang="ru-RU" dirty="0" smtClean="0">
                <a:solidFill>
                  <a:srgbClr val="C00000"/>
                </a:solidFill>
              </a:rPr>
              <a:t>и</a:t>
            </a:r>
            <a:r>
              <a:rPr lang="ru-RU" dirty="0" smtClean="0"/>
              <a:t>ст</a:t>
            </a:r>
            <a:r>
              <a:rPr lang="ru-RU" dirty="0" smtClean="0">
                <a:solidFill>
                  <a:srgbClr val="C00000"/>
                </a:solidFill>
              </a:rPr>
              <a:t>ах</a:t>
            </a:r>
            <a:r>
              <a:rPr lang="ru-RU" dirty="0" smtClean="0"/>
              <a:t> двадцат</a:t>
            </a:r>
            <a:r>
              <a:rPr lang="ru-RU" dirty="0" smtClean="0">
                <a:solidFill>
                  <a:srgbClr val="C00000"/>
                </a:solidFill>
              </a:rPr>
              <a:t>и</a:t>
            </a:r>
            <a:r>
              <a:rPr lang="ru-RU" dirty="0" smtClean="0"/>
              <a:t> дв</a:t>
            </a:r>
            <a:r>
              <a:rPr lang="ru-RU" dirty="0" smtClean="0">
                <a:solidFill>
                  <a:srgbClr val="C00000"/>
                </a:solidFill>
              </a:rPr>
              <a:t>ух</a:t>
            </a:r>
            <a:r>
              <a:rPr lang="ru-RU" dirty="0" smtClean="0"/>
              <a:t> тысяч</a:t>
            </a:r>
            <a:r>
              <a:rPr lang="ru-RU" dirty="0" smtClean="0">
                <a:solidFill>
                  <a:srgbClr val="C00000"/>
                </a:solidFill>
              </a:rPr>
              <a:t>ах</a:t>
            </a:r>
            <a:r>
              <a:rPr lang="ru-RU" dirty="0" smtClean="0"/>
              <a:t> сем</a:t>
            </a:r>
            <a:r>
              <a:rPr lang="ru-RU" dirty="0" smtClean="0">
                <a:solidFill>
                  <a:srgbClr val="C00000"/>
                </a:solidFill>
              </a:rPr>
              <a:t>и</a:t>
            </a:r>
            <a:r>
              <a:rPr lang="ru-RU" dirty="0" smtClean="0"/>
              <a:t>ст</a:t>
            </a:r>
            <a:r>
              <a:rPr lang="ru-RU" dirty="0" smtClean="0">
                <a:solidFill>
                  <a:srgbClr val="C00000"/>
                </a:solidFill>
              </a:rPr>
              <a:t>ах</a:t>
            </a:r>
            <a:r>
              <a:rPr lang="ru-RU" dirty="0" smtClean="0"/>
              <a:t> тридцат</a:t>
            </a:r>
            <a:r>
              <a:rPr lang="ru-RU" dirty="0" smtClean="0">
                <a:solidFill>
                  <a:srgbClr val="C00000"/>
                </a:solidFill>
              </a:rPr>
              <a:t>и</a:t>
            </a:r>
            <a:r>
              <a:rPr lang="ru-RU" dirty="0" smtClean="0"/>
              <a:t> одн</a:t>
            </a:r>
            <a:r>
              <a:rPr lang="ru-RU" dirty="0" smtClean="0">
                <a:solidFill>
                  <a:srgbClr val="C00000"/>
                </a:solidFill>
              </a:rPr>
              <a:t>ой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501</TotalTime>
  <Words>444</Words>
  <Application>Microsoft Office PowerPoint</Application>
  <PresentationFormat>Экран (4:3)</PresentationFormat>
  <Paragraphs>97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Office Theme</vt:lpstr>
      <vt:lpstr>Презентация PowerPoint</vt:lpstr>
      <vt:lpstr>Презентация PowerPoint</vt:lpstr>
      <vt:lpstr>Цели урока</vt:lpstr>
      <vt:lpstr>Словарная работа</vt:lpstr>
      <vt:lpstr>Ст. Теоретическая</vt:lpstr>
      <vt:lpstr>Презентация PowerPoint</vt:lpstr>
      <vt:lpstr>Ст. Сортировочная</vt:lpstr>
      <vt:lpstr>Презентация PowerPoint</vt:lpstr>
      <vt:lpstr>Ст. Грамматическая-1</vt:lpstr>
      <vt:lpstr>Ст. Грамматическая-2</vt:lpstr>
      <vt:lpstr>Презентация PowerPoint</vt:lpstr>
      <vt:lpstr>Ст. Фразеологическая</vt:lpstr>
      <vt:lpstr>Презентация PowerPoint</vt:lpstr>
      <vt:lpstr>Ст. Конечная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Людмила</dc:creator>
  <cp:lastModifiedBy>777</cp:lastModifiedBy>
  <cp:revision>54</cp:revision>
  <dcterms:created xsi:type="dcterms:W3CDTF">2015-02-15T10:06:01Z</dcterms:created>
  <dcterms:modified xsi:type="dcterms:W3CDTF">2022-11-06T18:41:58Z</dcterms:modified>
</cp:coreProperties>
</file>