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sldIdLst>
    <p:sldId id="259" r:id="rId2"/>
    <p:sldId id="265" r:id="rId3"/>
    <p:sldId id="264" r:id="rId4"/>
    <p:sldId id="274" r:id="rId5"/>
    <p:sldId id="257" r:id="rId6"/>
    <p:sldId id="268" r:id="rId7"/>
    <p:sldId id="272" r:id="rId8"/>
    <p:sldId id="266" r:id="rId9"/>
    <p:sldId id="263" r:id="rId10"/>
    <p:sldId id="267" r:id="rId11"/>
    <p:sldId id="260" r:id="rId12"/>
    <p:sldId id="261" r:id="rId13"/>
    <p:sldId id="269" r:id="rId14"/>
    <p:sldId id="270" r:id="rId15"/>
    <p:sldId id="258" r:id="rId16"/>
    <p:sldId id="273" r:id="rId17"/>
    <p:sldId id="275" r:id="rId18"/>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714"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562259-E8E2-49D0-8201-F569378CCE96}" type="datetimeFigureOut">
              <a:rPr lang="ru-RU" smtClean="0"/>
              <a:pPr/>
              <a:t>13.02.2021</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702BDD2-5B63-4479-BC5C-ABD455D4E70A}" type="slidenum">
              <a:rPr lang="ru-RU" smtClean="0"/>
              <a:pPr/>
              <a:t>‹#›</a:t>
            </a:fld>
            <a:endParaRPr lang="ru-RU"/>
          </a:p>
        </p:txBody>
      </p:sp>
    </p:spTree>
    <p:extLst>
      <p:ext uri="{BB962C8B-B14F-4D97-AF65-F5344CB8AC3E}">
        <p14:creationId xmlns:p14="http://schemas.microsoft.com/office/powerpoint/2010/main" val="17960552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D702BDD2-5B63-4479-BC5C-ABD455D4E70A}" type="slidenum">
              <a:rPr lang="ru-RU" smtClean="0"/>
              <a:pPr/>
              <a:t>1</a:t>
            </a:fld>
            <a:endParaRPr lang="ru-RU"/>
          </a:p>
        </p:txBody>
      </p:sp>
    </p:spTree>
    <p:extLst>
      <p:ext uri="{BB962C8B-B14F-4D97-AF65-F5344CB8AC3E}">
        <p14:creationId xmlns:p14="http://schemas.microsoft.com/office/powerpoint/2010/main" val="4349685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109980" y="882376"/>
            <a:ext cx="9966960" cy="2926080"/>
          </a:xfrm>
        </p:spPr>
        <p:txBody>
          <a:bodyPr anchor="b">
            <a:normAutofit/>
          </a:bodyPr>
          <a:lstStyle>
            <a:lvl1pPr algn="ctr">
              <a:lnSpc>
                <a:spcPct val="85000"/>
              </a:lnSpc>
              <a:defRPr sz="7200" b="1" cap="all" baseline="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709530" y="3869634"/>
            <a:ext cx="8767860" cy="1388165"/>
          </a:xfrm>
        </p:spPr>
        <p:txBody>
          <a:bodyPr>
            <a:normAutofit/>
          </a:bodyPr>
          <a:lstStyle>
            <a:lvl1pPr marL="0" indent="0" algn="ctr">
              <a:buNone/>
              <a:defRPr sz="2200">
                <a:solidFill>
                  <a:srgbClr val="FFFFFF"/>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34C0374F-6D41-41DB-86D8-1F711B7B0C07}" type="datetimeFigureOut">
              <a:rPr lang="ru-RU" smtClean="0"/>
              <a:pPr/>
              <a:t>13.02.2021</a:t>
            </a:fld>
            <a:endParaRPr lang="ru-RU"/>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ru-RU"/>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012E12D4-5966-45D9-BE70-89E256C396C8}" type="slidenum">
              <a:rPr lang="ru-RU" smtClean="0"/>
              <a:pPr/>
              <a:t>‹#›</a:t>
            </a:fld>
            <a:endParaRPr lang="ru-RU"/>
          </a:p>
        </p:txBody>
      </p:sp>
      <p:cxnSp>
        <p:nvCxnSpPr>
          <p:cNvPr id="8" name="Straight Connector 7"/>
          <p:cNvCxnSpPr/>
          <p:nvPr/>
        </p:nvCxnSpPr>
        <p:spPr>
          <a:xfrm>
            <a:off x="1978660" y="3733800"/>
            <a:ext cx="82296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66969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34C0374F-6D41-41DB-86D8-1F711B7B0C07}" type="datetimeFigureOut">
              <a:rPr lang="ru-RU" smtClean="0"/>
              <a:pPr/>
              <a:t>13.02.2021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12E12D4-5966-45D9-BE70-89E256C396C8}" type="slidenum">
              <a:rPr lang="ru-RU" smtClean="0"/>
              <a:pPr/>
              <a:t>‹#›</a:t>
            </a:fld>
            <a:endParaRPr lang="ru-RU"/>
          </a:p>
        </p:txBody>
      </p:sp>
    </p:spTree>
    <p:extLst>
      <p:ext uri="{BB962C8B-B14F-4D97-AF65-F5344CB8AC3E}">
        <p14:creationId xmlns:p14="http://schemas.microsoft.com/office/powerpoint/2010/main" val="34725525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324100" cy="541020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143000" y="762000"/>
            <a:ext cx="7429500" cy="54102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34C0374F-6D41-41DB-86D8-1F711B7B0C07}" type="datetimeFigureOut">
              <a:rPr lang="ru-RU" smtClean="0"/>
              <a:pPr/>
              <a:t>13.02.2021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12E12D4-5966-45D9-BE70-89E256C396C8}" type="slidenum">
              <a:rPr lang="ru-RU" smtClean="0"/>
              <a:pPr/>
              <a:t>‹#›</a:t>
            </a:fld>
            <a:endParaRPr lang="ru-RU"/>
          </a:p>
        </p:txBody>
      </p:sp>
    </p:spTree>
    <p:extLst>
      <p:ext uri="{BB962C8B-B14F-4D97-AF65-F5344CB8AC3E}">
        <p14:creationId xmlns:p14="http://schemas.microsoft.com/office/powerpoint/2010/main" val="30233158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34C0374F-6D41-41DB-86D8-1F711B7B0C07}" type="datetimeFigureOut">
              <a:rPr lang="ru-RU" smtClean="0"/>
              <a:pPr/>
              <a:t>13.02.2021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12E12D4-5966-45D9-BE70-89E256C396C8}" type="slidenum">
              <a:rPr lang="ru-RU" smtClean="0"/>
              <a:pPr/>
              <a:t>‹#›</a:t>
            </a:fld>
            <a:endParaRPr lang="ru-RU"/>
          </a:p>
        </p:txBody>
      </p:sp>
    </p:spTree>
    <p:extLst>
      <p:ext uri="{BB962C8B-B14F-4D97-AF65-F5344CB8AC3E}">
        <p14:creationId xmlns:p14="http://schemas.microsoft.com/office/powerpoint/2010/main" val="18524710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106424" y="1173575"/>
            <a:ext cx="9966960" cy="2926080"/>
          </a:xfrm>
        </p:spPr>
        <p:txBody>
          <a:bodyPr anchor="b">
            <a:noAutofit/>
          </a:bodyPr>
          <a:lstStyle>
            <a:lvl1pPr algn="ctr">
              <a:lnSpc>
                <a:spcPct val="85000"/>
              </a:lnSpc>
              <a:defRPr sz="7200" b="0" cap="all"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1709928" y="4154520"/>
            <a:ext cx="8769096" cy="1363806"/>
          </a:xfrm>
        </p:spPr>
        <p:txBody>
          <a:bodyPr anchor="t">
            <a:normAutofit/>
          </a:bodyPr>
          <a:lstStyle>
            <a:lvl1pPr marL="0" indent="0" algn="ctr">
              <a:buNone/>
              <a:defRPr sz="22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34C0374F-6D41-41DB-86D8-1F711B7B0C07}" type="datetimeFigureOut">
              <a:rPr lang="ru-RU" smtClean="0"/>
              <a:pPr/>
              <a:t>13.02.2021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12E12D4-5966-45D9-BE70-89E256C396C8}" type="slidenum">
              <a:rPr lang="ru-RU" smtClean="0"/>
              <a:pPr/>
              <a:t>‹#›</a:t>
            </a:fld>
            <a:endParaRPr lang="ru-RU"/>
          </a:p>
        </p:txBody>
      </p:sp>
      <p:cxnSp>
        <p:nvCxnSpPr>
          <p:cNvPr id="7" name="Straight Connector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8411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143000" y="2057399"/>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267612" y="2057400"/>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34C0374F-6D41-41DB-86D8-1F711B7B0C07}" type="datetimeFigureOut">
              <a:rPr lang="ru-RU" smtClean="0"/>
              <a:pPr/>
              <a:t>13.02.2021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012E12D4-5966-45D9-BE70-89E256C396C8}" type="slidenum">
              <a:rPr lang="ru-RU" smtClean="0"/>
              <a:pPr/>
              <a:t>‹#›</a:t>
            </a:fld>
            <a:endParaRPr lang="ru-RU"/>
          </a:p>
        </p:txBody>
      </p:sp>
    </p:spTree>
    <p:extLst>
      <p:ext uri="{BB962C8B-B14F-4D97-AF65-F5344CB8AC3E}">
        <p14:creationId xmlns:p14="http://schemas.microsoft.com/office/powerpoint/2010/main" val="20643142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1143000" y="2001511"/>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43000" y="2721483"/>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269173" y="1999032"/>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269173" y="2719322"/>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34C0374F-6D41-41DB-86D8-1F711B7B0C07}" type="datetimeFigureOut">
              <a:rPr lang="ru-RU" smtClean="0"/>
              <a:pPr/>
              <a:t>13.02.2021</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012E12D4-5966-45D9-BE70-89E256C396C8}" type="slidenum">
              <a:rPr lang="ru-RU" smtClean="0"/>
              <a:pPr/>
              <a:t>‹#›</a:t>
            </a:fld>
            <a:endParaRPr lang="ru-RU"/>
          </a:p>
        </p:txBody>
      </p:sp>
    </p:spTree>
    <p:extLst>
      <p:ext uri="{BB962C8B-B14F-4D97-AF65-F5344CB8AC3E}">
        <p14:creationId xmlns:p14="http://schemas.microsoft.com/office/powerpoint/2010/main" val="21438457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34C0374F-6D41-41DB-86D8-1F711B7B0C07}" type="datetimeFigureOut">
              <a:rPr lang="ru-RU" smtClean="0"/>
              <a:pPr/>
              <a:t>13.02.2021</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012E12D4-5966-45D9-BE70-89E256C396C8}" type="slidenum">
              <a:rPr lang="ru-RU" smtClean="0"/>
              <a:pPr/>
              <a:t>‹#›</a:t>
            </a:fld>
            <a:endParaRPr lang="ru-RU"/>
          </a:p>
        </p:txBody>
      </p:sp>
    </p:spTree>
    <p:extLst>
      <p:ext uri="{BB962C8B-B14F-4D97-AF65-F5344CB8AC3E}">
        <p14:creationId xmlns:p14="http://schemas.microsoft.com/office/powerpoint/2010/main" val="12141694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C0374F-6D41-41DB-86D8-1F711B7B0C07}" type="datetimeFigureOut">
              <a:rPr lang="ru-RU" smtClean="0"/>
              <a:pPr/>
              <a:t>13.02.2021</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012E12D4-5966-45D9-BE70-89E256C396C8}" type="slidenum">
              <a:rPr lang="ru-RU" smtClean="0"/>
              <a:pPr/>
              <a:t>‹#›</a:t>
            </a:fld>
            <a:endParaRPr lang="ru-RU"/>
          </a:p>
        </p:txBody>
      </p:sp>
    </p:spTree>
    <p:extLst>
      <p:ext uri="{BB962C8B-B14F-4D97-AF65-F5344CB8AC3E}">
        <p14:creationId xmlns:p14="http://schemas.microsoft.com/office/powerpoint/2010/main" val="18390556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ru-RU" smtClean="0"/>
              <a:t>Образец заголовка</a:t>
            </a:r>
            <a:endParaRPr lang="en-US" dirty="0"/>
          </a:p>
        </p:txBody>
      </p:sp>
      <p:sp>
        <p:nvSpPr>
          <p:cNvPr id="3" name="Content Placeholder 2"/>
          <p:cNvSpPr>
            <a:spLocks noGrp="1"/>
          </p:cNvSpPr>
          <p:nvPr>
            <p:ph idx="1"/>
          </p:nvPr>
        </p:nvSpPr>
        <p:spPr>
          <a:xfrm>
            <a:off x="5852159" y="1097280"/>
            <a:ext cx="5212080" cy="46634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143000" y="2834640"/>
            <a:ext cx="3931920" cy="301752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34C0374F-6D41-41DB-86D8-1F711B7B0C07}" type="datetimeFigureOut">
              <a:rPr lang="ru-RU" smtClean="0"/>
              <a:pPr/>
              <a:t>13.02.2021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012E12D4-5966-45D9-BE70-89E256C396C8}" type="slidenum">
              <a:rPr lang="ru-RU" smtClean="0"/>
              <a:pPr/>
              <a:t>‹#›</a:t>
            </a:fld>
            <a:endParaRPr lang="ru-RU"/>
          </a:p>
        </p:txBody>
      </p:sp>
    </p:spTree>
    <p:extLst>
      <p:ext uri="{BB962C8B-B14F-4D97-AF65-F5344CB8AC3E}">
        <p14:creationId xmlns:p14="http://schemas.microsoft.com/office/powerpoint/2010/main" val="34178256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5413248" y="1069847"/>
            <a:ext cx="6099048" cy="4800600"/>
          </a:xfrm>
        </p:spPr>
        <p:txBody>
          <a:bodyPr lIns="274320" tIns="182880" anchor="t">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1143000" y="2834640"/>
            <a:ext cx="3931920" cy="288036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34C0374F-6D41-41DB-86D8-1F711B7B0C07}" type="datetimeFigureOut">
              <a:rPr lang="ru-RU" smtClean="0"/>
              <a:pPr/>
              <a:t>13.02.2021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012E12D4-5966-45D9-BE70-89E256C396C8}" type="slidenum">
              <a:rPr lang="ru-RU" smtClean="0"/>
              <a:pPr/>
              <a:t>‹#›</a:t>
            </a:fld>
            <a:endParaRPr lang="ru-RU"/>
          </a:p>
        </p:txBody>
      </p:sp>
    </p:spTree>
    <p:extLst>
      <p:ext uri="{BB962C8B-B14F-4D97-AF65-F5344CB8AC3E}">
        <p14:creationId xmlns:p14="http://schemas.microsoft.com/office/powerpoint/2010/main" val="5793920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defRPr>
            </a:lvl1pPr>
          </a:lstStyle>
          <a:p>
            <a:fld id="{34C0374F-6D41-41DB-86D8-1F711B7B0C07}" type="datetimeFigureOut">
              <a:rPr lang="ru-RU" smtClean="0"/>
              <a:pPr/>
              <a:t>13.02.2021</a:t>
            </a:fld>
            <a:endParaRPr lang="ru-RU"/>
          </a:p>
        </p:txBody>
      </p:sp>
      <p:sp>
        <p:nvSpPr>
          <p:cNvPr id="5" name="Footer Placeholder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defRPr>
            </a:lvl1pPr>
          </a:lstStyle>
          <a:p>
            <a:endParaRPr lang="ru-RU"/>
          </a:p>
        </p:txBody>
      </p:sp>
      <p:sp>
        <p:nvSpPr>
          <p:cNvPr id="6" name="Slide Number Placeholder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defRPr>
            </a:lvl1pPr>
          </a:lstStyle>
          <a:p>
            <a:fld id="{012E12D4-5966-45D9-BE70-89E256C396C8}" type="slidenum">
              <a:rPr lang="ru-RU" smtClean="0"/>
              <a:pPr/>
              <a:t>‹#›</a:t>
            </a:fld>
            <a:endParaRPr lang="ru-RU"/>
          </a:p>
        </p:txBody>
      </p:sp>
    </p:spTree>
    <p:extLst>
      <p:ext uri="{BB962C8B-B14F-4D97-AF65-F5344CB8AC3E}">
        <p14:creationId xmlns:p14="http://schemas.microsoft.com/office/powerpoint/2010/main" val="60929842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emf"/><Relationship Id="rId1" Type="http://schemas.openxmlformats.org/officeDocument/2006/relationships/slideLayout" Target="../slideLayouts/slideLayout2.xml"/><Relationship Id="rId4" Type="http://schemas.openxmlformats.org/officeDocument/2006/relationships/image" Target="../media/image23.emf"/></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mykaleidoscope.ru/uploads/posts/2020-02/1582664757_8-p-krasivie-svadebnie-karavai-10.jpg" TargetMode="External"/><Relationship Id="rId2" Type="http://schemas.openxmlformats.org/officeDocument/2006/relationships/hyperlink" Target="https://www.youtube.com/watch?v=vH_6-m9bsaE" TargetMode="External"/><Relationship Id="rId1" Type="http://schemas.openxmlformats.org/officeDocument/2006/relationships/slideLayout" Target="../slideLayouts/slideLayout2.xml"/><Relationship Id="rId4" Type="http://schemas.openxmlformats.org/officeDocument/2006/relationships/hyperlink" Target="http://900igr.net/up/datas/241863/018.jpg" TargetMode="Externa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1"/>
          <p:cNvSpPr txBox="1">
            <a:spLocks/>
          </p:cNvSpPr>
          <p:nvPr/>
        </p:nvSpPr>
        <p:spPr>
          <a:xfrm>
            <a:off x="1778706" y="341195"/>
            <a:ext cx="8245840" cy="547275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lgn="ctr"/>
            <a:r>
              <a:rPr lang="ru-RU" sz="5400" b="1" dirty="0" smtClean="0">
                <a:solidFill>
                  <a:schemeClr val="accent1">
                    <a:lumMod val="50000"/>
                  </a:schemeClr>
                </a:solidFill>
                <a:latin typeface="Times New Roman" panose="02020603050405020304" pitchFamily="18" charset="0"/>
                <a:cs typeface="Times New Roman" panose="02020603050405020304" pitchFamily="18" charset="0"/>
              </a:rPr>
              <a:t>Урок  математики </a:t>
            </a:r>
            <a:endParaRPr lang="ru-RU" sz="5400" b="1" dirty="0" smtClean="0">
              <a:solidFill>
                <a:schemeClr val="accent1">
                  <a:lumMod val="50000"/>
                </a:schemeClr>
              </a:solidFill>
              <a:latin typeface="Times New Roman" panose="02020603050405020304" pitchFamily="18" charset="0"/>
              <a:cs typeface="Times New Roman" panose="02020603050405020304" pitchFamily="18" charset="0"/>
            </a:endParaRPr>
          </a:p>
          <a:p>
            <a:pPr algn="ctr"/>
            <a:r>
              <a:rPr lang="ru-RU" sz="5400" b="1" dirty="0" smtClean="0">
                <a:solidFill>
                  <a:schemeClr val="accent1">
                    <a:lumMod val="50000"/>
                  </a:schemeClr>
                </a:solidFill>
                <a:latin typeface="Times New Roman" panose="02020603050405020304" pitchFamily="18" charset="0"/>
                <a:cs typeface="Times New Roman" panose="02020603050405020304" pitchFamily="18" charset="0"/>
              </a:rPr>
              <a:t>в </a:t>
            </a:r>
            <a:r>
              <a:rPr lang="ru-RU" sz="5400" b="1" dirty="0" smtClean="0">
                <a:solidFill>
                  <a:schemeClr val="accent1">
                    <a:lumMod val="50000"/>
                  </a:schemeClr>
                </a:solidFill>
                <a:latin typeface="Times New Roman" panose="02020603050405020304" pitchFamily="18" charset="0"/>
                <a:cs typeface="Times New Roman" panose="02020603050405020304" pitchFamily="18" charset="0"/>
              </a:rPr>
              <a:t>5 </a:t>
            </a:r>
            <a:r>
              <a:rPr lang="ru-RU" sz="5400" b="1" dirty="0" smtClean="0">
                <a:solidFill>
                  <a:schemeClr val="accent1">
                    <a:lumMod val="50000"/>
                  </a:schemeClr>
                </a:solidFill>
                <a:latin typeface="Times New Roman" panose="02020603050405020304" pitchFamily="18" charset="0"/>
                <a:cs typeface="Times New Roman" panose="02020603050405020304" pitchFamily="18" charset="0"/>
              </a:rPr>
              <a:t>классе</a:t>
            </a:r>
          </a:p>
          <a:p>
            <a:pPr algn="ctr"/>
            <a:r>
              <a:rPr lang="ru-RU" sz="5400" b="1" dirty="0" smtClean="0">
                <a:solidFill>
                  <a:schemeClr val="accent1">
                    <a:lumMod val="50000"/>
                  </a:schemeClr>
                </a:solidFill>
                <a:latin typeface="Times New Roman" panose="02020603050405020304" pitchFamily="18" charset="0"/>
                <a:cs typeface="Times New Roman" panose="02020603050405020304" pitchFamily="18" charset="0"/>
              </a:rPr>
              <a:t>Задачи на части. </a:t>
            </a:r>
          </a:p>
          <a:p>
            <a:pPr algn="ctr"/>
            <a:endParaRPr lang="ru-RU" sz="5400" b="1" dirty="0" smtClean="0">
              <a:solidFill>
                <a:schemeClr val="accent1">
                  <a:lumMod val="50000"/>
                </a:schemeClr>
              </a:solidFill>
              <a:latin typeface="Times New Roman" panose="02020603050405020304" pitchFamily="18" charset="0"/>
              <a:cs typeface="Times New Roman" panose="02020603050405020304" pitchFamily="18" charset="0"/>
            </a:endParaRPr>
          </a:p>
          <a:p>
            <a:pPr algn="ctr"/>
            <a:r>
              <a:rPr lang="ru-RU" sz="3200" b="1" dirty="0" err="1" smtClean="0">
                <a:solidFill>
                  <a:schemeClr val="tx1"/>
                </a:solidFill>
                <a:latin typeface="Times New Roman" panose="02020603050405020304" pitchFamily="18" charset="0"/>
                <a:cs typeface="Times New Roman" panose="02020603050405020304" pitchFamily="18" charset="0"/>
              </a:rPr>
              <a:t>Цыбульская</a:t>
            </a:r>
            <a:r>
              <a:rPr lang="ru-RU" sz="3200" b="1" dirty="0" smtClean="0">
                <a:solidFill>
                  <a:schemeClr val="tx1"/>
                </a:solidFill>
                <a:latin typeface="Times New Roman" panose="02020603050405020304" pitchFamily="18" charset="0"/>
                <a:cs typeface="Times New Roman" panose="02020603050405020304" pitchFamily="18" charset="0"/>
              </a:rPr>
              <a:t> Ирина Сергеевна</a:t>
            </a:r>
          </a:p>
          <a:p>
            <a:pPr algn="ctr"/>
            <a:r>
              <a:rPr lang="ru-RU" sz="3200" b="1" dirty="0" smtClean="0">
                <a:solidFill>
                  <a:schemeClr val="tx1"/>
                </a:solidFill>
                <a:latin typeface="Times New Roman" panose="02020603050405020304" pitchFamily="18" charset="0"/>
                <a:cs typeface="Times New Roman" panose="02020603050405020304" pitchFamily="18" charset="0"/>
              </a:rPr>
              <a:t>МБОУ </a:t>
            </a:r>
            <a:r>
              <a:rPr lang="ru-RU" sz="3200" b="1" dirty="0" err="1" smtClean="0">
                <a:solidFill>
                  <a:schemeClr val="tx1"/>
                </a:solidFill>
                <a:latin typeface="Times New Roman" panose="02020603050405020304" pitchFamily="18" charset="0"/>
                <a:cs typeface="Times New Roman" panose="02020603050405020304" pitchFamily="18" charset="0"/>
              </a:rPr>
              <a:t>Момотовская</a:t>
            </a:r>
            <a:r>
              <a:rPr lang="ru-RU" sz="3200" b="1" dirty="0" smtClean="0">
                <a:solidFill>
                  <a:schemeClr val="tx1"/>
                </a:solidFill>
                <a:latin typeface="Times New Roman" panose="02020603050405020304" pitchFamily="18" charset="0"/>
                <a:cs typeface="Times New Roman" panose="02020603050405020304" pitchFamily="18" charset="0"/>
              </a:rPr>
              <a:t> СОШ</a:t>
            </a:r>
          </a:p>
          <a:p>
            <a:pPr algn="ctr"/>
            <a:r>
              <a:rPr lang="ru-RU" sz="3200" b="1" dirty="0" smtClean="0">
                <a:solidFill>
                  <a:schemeClr val="tx1"/>
                </a:solidFill>
                <a:latin typeface="Times New Roman" panose="02020603050405020304" pitchFamily="18" charset="0"/>
                <a:cs typeface="Times New Roman" panose="02020603050405020304" pitchFamily="18" charset="0"/>
              </a:rPr>
              <a:t>Казачинского района.</a:t>
            </a:r>
            <a:endParaRPr lang="ru-RU" sz="32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532200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96840" y="392373"/>
            <a:ext cx="7728044" cy="5175914"/>
          </a:xfrm>
        </p:spPr>
        <p:txBody>
          <a:bodyPr>
            <a:noAutofit/>
          </a:bodyPr>
          <a:lstStyle/>
          <a:p>
            <a:r>
              <a:rPr lang="ru-RU" sz="2800" b="1" dirty="0" smtClean="0">
                <a:solidFill>
                  <a:schemeClr val="tx1"/>
                </a:solidFill>
              </a:rPr>
              <a:t>Кальций  </a:t>
            </a:r>
            <a:r>
              <a:rPr lang="ru-RU" sz="2800" b="1" dirty="0">
                <a:solidFill>
                  <a:schemeClr val="tx1"/>
                </a:solidFill>
              </a:rPr>
              <a:t>- </a:t>
            </a:r>
            <a:r>
              <a:rPr lang="ru-RU" sz="2800" dirty="0">
                <a:solidFill>
                  <a:schemeClr val="tx1"/>
                </a:solidFill>
              </a:rPr>
              <a:t>элемент периодической системы химических элементов Менделеева.</a:t>
            </a:r>
          </a:p>
          <a:p>
            <a:r>
              <a:rPr lang="ru-RU" sz="2800" dirty="0">
                <a:solidFill>
                  <a:schemeClr val="tx1"/>
                </a:solidFill>
              </a:rPr>
              <a:t>Это  – мягкий металл серебристо – белого цвета.</a:t>
            </a:r>
          </a:p>
          <a:p>
            <a:r>
              <a:rPr lang="ru-RU" sz="2800" dirty="0">
                <a:solidFill>
                  <a:schemeClr val="tx1"/>
                </a:solidFill>
              </a:rPr>
              <a:t>Без него работа многих органов человека и систем может быть либо частично парализована, либо полностью прекращена.</a:t>
            </a:r>
          </a:p>
          <a:p>
            <a:r>
              <a:rPr lang="ru-RU" sz="2800" dirty="0">
                <a:solidFill>
                  <a:schemeClr val="tx1"/>
                </a:solidFill>
              </a:rPr>
              <a:t>Он помогает регулировать сердцебиение, укрепляет нервную систему</a:t>
            </a:r>
          </a:p>
          <a:p>
            <a:r>
              <a:rPr lang="ru-RU" sz="2800" dirty="0">
                <a:solidFill>
                  <a:schemeClr val="tx1"/>
                </a:solidFill>
              </a:rPr>
              <a:t> Человеческий организм не способен самостоятельно продуцировать кальций для своих потребностей, поэтому ежедневно этот химический элемент должен поступать с пищей. </a:t>
            </a:r>
          </a:p>
        </p:txBody>
      </p:sp>
      <p:sp>
        <p:nvSpPr>
          <p:cNvPr id="2" name="Прямоугольник 1"/>
          <p:cNvSpPr/>
          <p:nvPr/>
        </p:nvSpPr>
        <p:spPr>
          <a:xfrm>
            <a:off x="498764" y="1971304"/>
            <a:ext cx="7160820" cy="30994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400" b="1" dirty="0" smtClean="0">
                <a:solidFill>
                  <a:srgbClr val="FF0000"/>
                </a:solidFill>
              </a:rPr>
              <a:t>В каких продуктах больше всего содержание кальция?</a:t>
            </a:r>
            <a:endParaRPr lang="ru-RU" sz="4400" b="1" dirty="0">
              <a:solidFill>
                <a:srgbClr val="FF0000"/>
              </a:solidFill>
            </a:endParaRPr>
          </a:p>
        </p:txBody>
      </p:sp>
    </p:spTree>
    <p:extLst>
      <p:ext uri="{BB962C8B-B14F-4D97-AF65-F5344CB8AC3E}">
        <p14:creationId xmlns:p14="http://schemas.microsoft.com/office/powerpoint/2010/main" val="4188993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
                                        <p:tgtEl>
                                          <p:spTgt spid="2"/>
                                        </p:tgtEl>
                                      </p:cBhvr>
                                    </p:animEffect>
                                    <p:anim calcmode="lin" valueType="num">
                                      <p:cBhvr>
                                        <p:cTn id="8" dur="400" fill="hold"/>
                                        <p:tgtEl>
                                          <p:spTgt spid="2"/>
                                        </p:tgtEl>
                                        <p:attrNameLst>
                                          <p:attrName>ppt_x</p:attrName>
                                        </p:attrNameLst>
                                      </p:cBhvr>
                                      <p:tavLst>
                                        <p:tav tm="0">
                                          <p:val>
                                            <p:strVal val="#ppt_x"/>
                                          </p:val>
                                        </p:tav>
                                        <p:tav tm="100000">
                                          <p:val>
                                            <p:strVal val="#ppt_x"/>
                                          </p:val>
                                        </p:tav>
                                      </p:tavLst>
                                    </p:anim>
                                    <p:anim calcmode="lin" valueType="num">
                                      <p:cBhvr>
                                        <p:cTn id="9" dur="400" fill="hold"/>
                                        <p:tgtEl>
                                          <p:spTgt spid="2"/>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346414" y="273133"/>
            <a:ext cx="2168777" cy="2906795"/>
          </a:xfrm>
          <a:prstGeom prst="rect">
            <a:avLst/>
          </a:prstGeom>
        </p:spPr>
      </p:pic>
      <p:pic>
        <p:nvPicPr>
          <p:cNvPr id="6" name="Объект 5"/>
          <p:cNvPicPr>
            <a:picLocks noGrp="1" noChangeAspect="1"/>
          </p:cNvPicPr>
          <p:nvPr>
            <p:ph idx="1"/>
          </p:nvPr>
        </p:nvPicPr>
        <p:blipFill rotWithShape="1">
          <a:blip r:embed="rId3"/>
          <a:srcRect l="7565" t="9639" r="4379" b="3563"/>
          <a:stretch/>
        </p:blipFill>
        <p:spPr>
          <a:xfrm>
            <a:off x="2593075" y="273133"/>
            <a:ext cx="7370322" cy="6175170"/>
          </a:xfrm>
          <a:prstGeom prst="rect">
            <a:avLst/>
          </a:prstGeom>
        </p:spPr>
      </p:pic>
    </p:spTree>
    <p:extLst>
      <p:ext uri="{BB962C8B-B14F-4D97-AF65-F5344CB8AC3E}">
        <p14:creationId xmlns:p14="http://schemas.microsoft.com/office/powerpoint/2010/main" val="8299587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02577" y="336466"/>
            <a:ext cx="5331490" cy="5600309"/>
          </a:xfrm>
        </p:spPr>
        <p:txBody>
          <a:bodyPr>
            <a:normAutofit/>
          </a:bodyPr>
          <a:lstStyle/>
          <a:p>
            <a:pPr algn="ctr"/>
            <a:r>
              <a:rPr lang="ru-RU" sz="6000" b="1" dirty="0" smtClean="0">
                <a:latin typeface="Bookman Old Style" panose="02050604050505020204" pitchFamily="18" charset="0"/>
              </a:rPr>
              <a:t>Выбери</a:t>
            </a:r>
            <a:br>
              <a:rPr lang="ru-RU" sz="6000" b="1" dirty="0" smtClean="0">
                <a:latin typeface="Bookman Old Style" panose="02050604050505020204" pitchFamily="18" charset="0"/>
              </a:rPr>
            </a:br>
            <a:r>
              <a:rPr lang="ru-RU" sz="6000" b="1" dirty="0" smtClean="0">
                <a:latin typeface="Bookman Old Style" panose="02050604050505020204" pitchFamily="18" charset="0"/>
              </a:rPr>
              <a:t>блюдо и подсчитай кол-во кальция в нем.</a:t>
            </a:r>
            <a:endParaRPr lang="ru-RU" sz="3200" b="1" dirty="0">
              <a:latin typeface="Bookman Old Style" panose="02050604050505020204" pitchFamily="18" charset="0"/>
            </a:endParaRPr>
          </a:p>
        </p:txBody>
      </p:sp>
      <p:pic>
        <p:nvPicPr>
          <p:cNvPr id="5" name="Рисунок 4"/>
          <p:cNvPicPr>
            <a:picLocks noChangeAspect="1"/>
          </p:cNvPicPr>
          <p:nvPr/>
        </p:nvPicPr>
        <p:blipFill>
          <a:blip r:embed="rId2"/>
          <a:stretch>
            <a:fillRect/>
          </a:stretch>
        </p:blipFill>
        <p:spPr>
          <a:xfrm>
            <a:off x="527610" y="2714116"/>
            <a:ext cx="1794065" cy="1495054"/>
          </a:xfrm>
          <a:prstGeom prst="rect">
            <a:avLst/>
          </a:prstGeom>
        </p:spPr>
      </p:pic>
      <p:pic>
        <p:nvPicPr>
          <p:cNvPr id="10" name="Объект 9"/>
          <p:cNvPicPr>
            <a:picLocks noGrp="1" noChangeAspect="1"/>
          </p:cNvPicPr>
          <p:nvPr>
            <p:ph idx="1"/>
          </p:nvPr>
        </p:nvPicPr>
        <p:blipFill rotWithShape="1">
          <a:blip r:embed="rId3"/>
          <a:srcRect l="8211" t="8834" r="7098" b="4726"/>
          <a:stretch/>
        </p:blipFill>
        <p:spPr>
          <a:xfrm>
            <a:off x="298701" y="1625313"/>
            <a:ext cx="2251881" cy="1146412"/>
          </a:xfrm>
          <a:prstGeom prst="rect">
            <a:avLst/>
          </a:prstGeom>
        </p:spPr>
      </p:pic>
      <p:pic>
        <p:nvPicPr>
          <p:cNvPr id="1026" name="Picture 2" descr="https://media.leverans.ru/product_images_inactive/ekaterinburg/shashlykian-i-shampuridze/ADDFE9B1383767B5A93F7FEADFC6BAC9.jpe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6864" y="329464"/>
            <a:ext cx="1691243" cy="1192326"/>
          </a:xfrm>
          <a:prstGeom prst="rect">
            <a:avLst/>
          </a:prstGeom>
          <a:noFill/>
          <a:extLst>
            <a:ext uri="{909E8E84-426E-40DD-AFC4-6F175D3DCCD1}">
              <a14:hiddenFill xmlns:a14="http://schemas.microsoft.com/office/drawing/2010/main">
                <a:solidFill>
                  <a:srgbClr val="FFFFFF"/>
                </a:solidFill>
              </a14:hiddenFill>
            </a:ext>
          </a:extLst>
        </p:spPr>
      </p:pic>
      <p:pic>
        <p:nvPicPr>
          <p:cNvPr id="11" name="Рисунок 10"/>
          <p:cNvPicPr>
            <a:picLocks noChangeAspect="1"/>
          </p:cNvPicPr>
          <p:nvPr/>
        </p:nvPicPr>
        <p:blipFill rotWithShape="1">
          <a:blip r:embed="rId5"/>
          <a:srcRect l="13030" t="24085" r="5411" b="21967"/>
          <a:stretch/>
        </p:blipFill>
        <p:spPr>
          <a:xfrm>
            <a:off x="298701" y="4189902"/>
            <a:ext cx="2383048" cy="1050878"/>
          </a:xfrm>
          <a:prstGeom prst="rect">
            <a:avLst/>
          </a:prstGeom>
        </p:spPr>
      </p:pic>
      <p:pic>
        <p:nvPicPr>
          <p:cNvPr id="12" name="Рисунок 11"/>
          <p:cNvPicPr>
            <a:picLocks noChangeAspect="1"/>
          </p:cNvPicPr>
          <p:nvPr/>
        </p:nvPicPr>
        <p:blipFill rotWithShape="1">
          <a:blip r:embed="rId6"/>
          <a:srcRect b="9594"/>
          <a:stretch/>
        </p:blipFill>
        <p:spPr>
          <a:xfrm>
            <a:off x="396864" y="5240780"/>
            <a:ext cx="2425830" cy="1351089"/>
          </a:xfrm>
          <a:prstGeom prst="rect">
            <a:avLst/>
          </a:prstGeom>
        </p:spPr>
      </p:pic>
    </p:spTree>
    <p:extLst>
      <p:ext uri="{BB962C8B-B14F-4D97-AF65-F5344CB8AC3E}">
        <p14:creationId xmlns:p14="http://schemas.microsoft.com/office/powerpoint/2010/main" val="373239627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p:cNvPicPr>
            <a:picLocks noChangeAspect="1"/>
          </p:cNvPicPr>
          <p:nvPr/>
        </p:nvPicPr>
        <p:blipFill>
          <a:blip r:embed="rId2"/>
          <a:stretch>
            <a:fillRect/>
          </a:stretch>
        </p:blipFill>
        <p:spPr>
          <a:xfrm>
            <a:off x="228771" y="216662"/>
            <a:ext cx="6224673" cy="3263443"/>
          </a:xfrm>
          <a:prstGeom prst="rect">
            <a:avLst/>
          </a:prstGeom>
        </p:spPr>
      </p:pic>
      <p:pic>
        <p:nvPicPr>
          <p:cNvPr id="7" name="Рисунок 6"/>
          <p:cNvPicPr>
            <a:picLocks noChangeAspect="1"/>
          </p:cNvPicPr>
          <p:nvPr/>
        </p:nvPicPr>
        <p:blipFill>
          <a:blip r:embed="rId3"/>
          <a:stretch>
            <a:fillRect/>
          </a:stretch>
        </p:blipFill>
        <p:spPr>
          <a:xfrm>
            <a:off x="2325805" y="3480105"/>
            <a:ext cx="7409575" cy="2909509"/>
          </a:xfrm>
          <a:prstGeom prst="rect">
            <a:avLst/>
          </a:prstGeom>
        </p:spPr>
      </p:pic>
      <p:pic>
        <p:nvPicPr>
          <p:cNvPr id="8" name="Рисунок 7"/>
          <p:cNvPicPr>
            <a:picLocks noChangeAspect="1"/>
          </p:cNvPicPr>
          <p:nvPr/>
        </p:nvPicPr>
        <p:blipFill rotWithShape="1">
          <a:blip r:embed="rId4"/>
          <a:srcRect b="7099"/>
          <a:stretch/>
        </p:blipFill>
        <p:spPr>
          <a:xfrm>
            <a:off x="6453444" y="216662"/>
            <a:ext cx="5537129" cy="3007974"/>
          </a:xfrm>
          <a:prstGeom prst="rect">
            <a:avLst/>
          </a:prstGeom>
        </p:spPr>
      </p:pic>
    </p:spTree>
    <p:extLst>
      <p:ext uri="{BB962C8B-B14F-4D97-AF65-F5344CB8AC3E}">
        <p14:creationId xmlns:p14="http://schemas.microsoft.com/office/powerpoint/2010/main" val="24242543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stretch>
            <a:fillRect/>
          </a:stretch>
        </p:blipFill>
        <p:spPr>
          <a:xfrm>
            <a:off x="331061" y="121259"/>
            <a:ext cx="6069207" cy="3689402"/>
          </a:xfrm>
          <a:prstGeom prst="rect">
            <a:avLst/>
          </a:prstGeom>
        </p:spPr>
      </p:pic>
      <p:pic>
        <p:nvPicPr>
          <p:cNvPr id="5" name="Рисунок 4"/>
          <p:cNvPicPr>
            <a:picLocks noChangeAspect="1"/>
          </p:cNvPicPr>
          <p:nvPr/>
        </p:nvPicPr>
        <p:blipFill rotWithShape="1">
          <a:blip r:embed="rId3"/>
          <a:srcRect b="5498"/>
          <a:stretch/>
        </p:blipFill>
        <p:spPr>
          <a:xfrm>
            <a:off x="5510744" y="3269674"/>
            <a:ext cx="6330377" cy="3166753"/>
          </a:xfrm>
          <a:prstGeom prst="rect">
            <a:avLst/>
          </a:prstGeom>
        </p:spPr>
      </p:pic>
    </p:spTree>
    <p:extLst>
      <p:ext uri="{BB962C8B-B14F-4D97-AF65-F5344CB8AC3E}">
        <p14:creationId xmlns:p14="http://schemas.microsoft.com/office/powerpoint/2010/main" val="17132868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rotWithShape="1">
          <a:blip r:embed="rId2">
            <a:extLst>
              <a:ext uri="{28A0092B-C50C-407E-A947-70E740481C1C}">
                <a14:useLocalDpi xmlns:a14="http://schemas.microsoft.com/office/drawing/2010/main" val="0"/>
              </a:ext>
            </a:extLst>
          </a:blip>
          <a:srcRect t="3444" b="7595"/>
          <a:stretch/>
        </p:blipFill>
        <p:spPr>
          <a:xfrm>
            <a:off x="341193" y="1526572"/>
            <a:ext cx="10548480" cy="4765557"/>
          </a:xfrm>
        </p:spPr>
      </p:pic>
      <p:sp>
        <p:nvSpPr>
          <p:cNvPr id="2" name="Заголовок 1"/>
          <p:cNvSpPr>
            <a:spLocks noGrp="1"/>
          </p:cNvSpPr>
          <p:nvPr>
            <p:ph type="title"/>
          </p:nvPr>
        </p:nvSpPr>
        <p:spPr>
          <a:xfrm>
            <a:off x="1529249" y="318361"/>
            <a:ext cx="7340024" cy="1208211"/>
          </a:xfrm>
        </p:spPr>
        <p:txBody>
          <a:bodyPr>
            <a:normAutofit/>
          </a:bodyPr>
          <a:lstStyle/>
          <a:p>
            <a:pPr algn="ctr"/>
            <a:r>
              <a:rPr lang="ru-RU" sz="7200" b="1" dirty="0" smtClean="0">
                <a:solidFill>
                  <a:schemeClr val="accent1">
                    <a:lumMod val="75000"/>
                  </a:schemeClr>
                </a:solidFill>
                <a:latin typeface="Monotype Corsiva" panose="03010101010201010101" pitchFamily="66" charset="0"/>
              </a:rPr>
              <a:t> Каравай «Счастье»</a:t>
            </a:r>
            <a:endParaRPr lang="ru-RU" sz="7200" dirty="0">
              <a:solidFill>
                <a:schemeClr val="accent1">
                  <a:lumMod val="75000"/>
                </a:schemeClr>
              </a:solidFill>
            </a:endParaRPr>
          </a:p>
        </p:txBody>
      </p:sp>
    </p:spTree>
    <p:extLst>
      <p:ext uri="{BB962C8B-B14F-4D97-AF65-F5344CB8AC3E}">
        <p14:creationId xmlns:p14="http://schemas.microsoft.com/office/powerpoint/2010/main" val="116371715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7684718" y="658106"/>
            <a:ext cx="2373682" cy="5403272"/>
          </a:xfrm>
        </p:spPr>
        <p:txBody>
          <a:bodyPr>
            <a:normAutofit/>
          </a:bodyPr>
          <a:lstStyle/>
          <a:p>
            <a:pPr algn="ctr"/>
            <a:r>
              <a:rPr lang="ru-RU" b="1" dirty="0" smtClean="0">
                <a:solidFill>
                  <a:srgbClr val="FF0000"/>
                </a:solidFill>
              </a:rPr>
              <a:t>Итог занятия. </a:t>
            </a:r>
            <a:endParaRPr lang="ru-RU" sz="3600" dirty="0">
              <a:solidFill>
                <a:schemeClr val="accent2">
                  <a:lumMod val="75000"/>
                </a:schemeClr>
              </a:solidFill>
            </a:endParaRPr>
          </a:p>
        </p:txBody>
      </p:sp>
      <p:pic>
        <p:nvPicPr>
          <p:cNvPr id="6" name="Объект 5"/>
          <p:cNvPicPr>
            <a:picLocks noGrp="1" noChangeAspect="1"/>
          </p:cNvPicPr>
          <p:nvPr>
            <p:ph idx="1"/>
          </p:nvPr>
        </p:nvPicPr>
        <p:blipFill rotWithShape="1">
          <a:blip r:embed="rId2"/>
          <a:srcRect t="3961"/>
          <a:stretch/>
        </p:blipFill>
        <p:spPr>
          <a:xfrm>
            <a:off x="212632" y="237508"/>
            <a:ext cx="7581471" cy="6365173"/>
          </a:xfrm>
          <a:prstGeom prst="rect">
            <a:avLst/>
          </a:prstGeom>
        </p:spPr>
      </p:pic>
    </p:spTree>
    <p:extLst>
      <p:ext uri="{BB962C8B-B14F-4D97-AF65-F5344CB8AC3E}">
        <p14:creationId xmlns:p14="http://schemas.microsoft.com/office/powerpoint/2010/main" val="43920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00161" y="991738"/>
            <a:ext cx="9875520" cy="645994"/>
          </a:xfrm>
        </p:spPr>
        <p:txBody>
          <a:bodyPr>
            <a:normAutofit fontScale="90000"/>
          </a:bodyPr>
          <a:lstStyle/>
          <a:p>
            <a:r>
              <a:rPr lang="ru-RU" b="1" dirty="0" smtClean="0"/>
              <a:t>Адреса интернет- ресурсов.</a:t>
            </a:r>
            <a:endParaRPr lang="ru-RU" b="1" dirty="0"/>
          </a:p>
        </p:txBody>
      </p:sp>
      <p:sp>
        <p:nvSpPr>
          <p:cNvPr id="3" name="Объект 2"/>
          <p:cNvSpPr>
            <a:spLocks noGrp="1"/>
          </p:cNvSpPr>
          <p:nvPr>
            <p:ph idx="1"/>
          </p:nvPr>
        </p:nvSpPr>
        <p:spPr>
          <a:xfrm>
            <a:off x="1501255" y="2210938"/>
            <a:ext cx="10374426" cy="3521122"/>
          </a:xfrm>
        </p:spPr>
        <p:txBody>
          <a:bodyPr/>
          <a:lstStyle/>
          <a:p>
            <a:r>
              <a:rPr lang="ru-RU" sz="3200" dirty="0" smtClean="0"/>
              <a:t>Маша и медведь Песенка про варенье. </a:t>
            </a:r>
            <a:r>
              <a:rPr lang="en-US" sz="3200" dirty="0">
                <a:hlinkClick r:id="rId2"/>
              </a:rPr>
              <a:t>https://www.youtube.com/watch?v=vH_6-m9bsaE</a:t>
            </a:r>
            <a:endParaRPr lang="ru-RU" sz="3200" dirty="0"/>
          </a:p>
          <a:p>
            <a:r>
              <a:rPr lang="ru-RU" sz="3200" dirty="0"/>
              <a:t>Каравай   </a:t>
            </a:r>
            <a:r>
              <a:rPr lang="en-US" sz="3200" dirty="0">
                <a:hlinkClick r:id="rId3"/>
              </a:rPr>
              <a:t>https://</a:t>
            </a:r>
            <a:r>
              <a:rPr lang="en-US" sz="3200" dirty="0" smtClean="0">
                <a:hlinkClick r:id="rId3"/>
              </a:rPr>
              <a:t>mykaleidoscope.ru/uploads/posts/2020-02/1582664757_8-p-krasivie-svadebnie-karavai-10.jpg</a:t>
            </a:r>
            <a:endParaRPr lang="ru-RU" sz="3200" dirty="0" smtClean="0"/>
          </a:p>
          <a:p>
            <a:r>
              <a:rPr lang="ru-RU" sz="3200" dirty="0" smtClean="0"/>
              <a:t>Мишень рефлексии   </a:t>
            </a:r>
            <a:r>
              <a:rPr lang="en-US" sz="3200" dirty="0">
                <a:hlinkClick r:id="rId4"/>
              </a:rPr>
              <a:t>http://</a:t>
            </a:r>
            <a:r>
              <a:rPr lang="en-US" sz="3200" dirty="0" smtClean="0">
                <a:hlinkClick r:id="rId4"/>
              </a:rPr>
              <a:t>900igr.net/up/datas/241863/018.jpg</a:t>
            </a:r>
            <a:endParaRPr lang="ru-RU" sz="3200" dirty="0" smtClean="0"/>
          </a:p>
          <a:p>
            <a:endParaRPr lang="ru-RU" sz="2400" dirty="0"/>
          </a:p>
          <a:p>
            <a:endParaRPr lang="ru-RU" dirty="0" smtClean="0"/>
          </a:p>
          <a:p>
            <a:pPr marL="45720" indent="0">
              <a:buNone/>
            </a:pPr>
            <a:endParaRPr lang="ru-RU" dirty="0"/>
          </a:p>
        </p:txBody>
      </p:sp>
    </p:spTree>
    <p:extLst>
      <p:ext uri="{BB962C8B-B14F-4D97-AF65-F5344CB8AC3E}">
        <p14:creationId xmlns:p14="http://schemas.microsoft.com/office/powerpoint/2010/main" val="7289062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Заголовок 4"/>
          <p:cNvSpPr>
            <a:spLocks noGrp="1"/>
          </p:cNvSpPr>
          <p:nvPr>
            <p:ph type="ctrTitle"/>
          </p:nvPr>
        </p:nvSpPr>
        <p:spPr/>
        <p:txBody>
          <a:bodyPr/>
          <a:lstStyle/>
          <a:p>
            <a:endParaRPr lang="ru-RU" dirty="0"/>
          </a:p>
        </p:txBody>
      </p:sp>
      <p:sp>
        <p:nvSpPr>
          <p:cNvPr id="6" name="Подзаголовок 5"/>
          <p:cNvSpPr>
            <a:spLocks noGrp="1"/>
          </p:cNvSpPr>
          <p:nvPr>
            <p:ph type="subTitle" idx="1"/>
          </p:nvPr>
        </p:nvSpPr>
        <p:spPr/>
        <p:txBody>
          <a:bodyPr/>
          <a:lstStyle/>
          <a:p>
            <a:endParaRPr lang="ru-RU"/>
          </a:p>
        </p:txBody>
      </p:sp>
      <p:pic>
        <p:nvPicPr>
          <p:cNvPr id="4" name="машенька">
            <a:hlinkClick r:id="" action="ppaction://media"/>
          </p:cNvPr>
          <p:cNvPicPr>
            <a:picLocks noGrp="1" noChangeAspect="1"/>
          </p:cNvPicPr>
          <p:nvPr>
            <p:ph idx="4294967295"/>
            <a:videoFile r:link="rId2"/>
            <p:extLst>
              <p:ext uri="{DAA4B4D4-6D71-4841-9C94-3DE7FCFB9230}">
                <p14:media xmlns:p14="http://schemas.microsoft.com/office/powerpoint/2010/main" r:embed="rId1"/>
              </p:ext>
            </p:extLst>
          </p:nvPr>
        </p:nvPicPr>
        <p:blipFill>
          <a:blip r:embed="rId4"/>
          <a:stretch>
            <a:fillRect/>
          </a:stretch>
        </p:blipFill>
        <p:spPr>
          <a:xfrm>
            <a:off x="172459" y="464024"/>
            <a:ext cx="9275736" cy="5214284"/>
          </a:xfrm>
        </p:spPr>
      </p:pic>
    </p:spTree>
    <p:extLst>
      <p:ext uri="{BB962C8B-B14F-4D97-AF65-F5344CB8AC3E}">
        <p14:creationId xmlns:p14="http://schemas.microsoft.com/office/powerpoint/2010/main" val="943115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6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rotWithShape="1">
          <a:blip r:embed="rId2"/>
          <a:srcRect l="6604" r="12653"/>
          <a:stretch/>
        </p:blipFill>
        <p:spPr>
          <a:xfrm>
            <a:off x="286700" y="486222"/>
            <a:ext cx="3194463" cy="2625852"/>
          </a:xfrm>
          <a:prstGeom prst="rect">
            <a:avLst/>
          </a:prstGeom>
        </p:spPr>
      </p:pic>
      <p:pic>
        <p:nvPicPr>
          <p:cNvPr id="7" name="Рисунок 6"/>
          <p:cNvPicPr>
            <a:picLocks noChangeAspect="1"/>
          </p:cNvPicPr>
          <p:nvPr/>
        </p:nvPicPr>
        <p:blipFill>
          <a:blip r:embed="rId3"/>
          <a:stretch>
            <a:fillRect/>
          </a:stretch>
        </p:blipFill>
        <p:spPr>
          <a:xfrm>
            <a:off x="1228854" y="4003308"/>
            <a:ext cx="3357120" cy="2381992"/>
          </a:xfrm>
          <a:prstGeom prst="rect">
            <a:avLst/>
          </a:prstGeom>
        </p:spPr>
      </p:pic>
      <p:sp>
        <p:nvSpPr>
          <p:cNvPr id="11" name="Объект 10"/>
          <p:cNvSpPr>
            <a:spLocks noGrp="1"/>
          </p:cNvSpPr>
          <p:nvPr>
            <p:ph idx="1"/>
          </p:nvPr>
        </p:nvSpPr>
        <p:spPr>
          <a:xfrm>
            <a:off x="525484" y="598097"/>
            <a:ext cx="10862952" cy="625061"/>
          </a:xfrm>
        </p:spPr>
        <p:txBody>
          <a:bodyPr/>
          <a:lstStyle/>
          <a:p>
            <a:endParaRPr lang="ru-RU" dirty="0"/>
          </a:p>
        </p:txBody>
      </p:sp>
      <p:pic>
        <p:nvPicPr>
          <p:cNvPr id="13" name="Рисунок 12"/>
          <p:cNvPicPr>
            <a:picLocks noChangeAspect="1"/>
          </p:cNvPicPr>
          <p:nvPr/>
        </p:nvPicPr>
        <p:blipFill rotWithShape="1">
          <a:blip r:embed="rId4"/>
          <a:srcRect l="6680" r="13484"/>
          <a:stretch/>
        </p:blipFill>
        <p:spPr>
          <a:xfrm>
            <a:off x="3441698" y="486222"/>
            <a:ext cx="3158837" cy="2627604"/>
          </a:xfrm>
          <a:prstGeom prst="rect">
            <a:avLst/>
          </a:prstGeom>
        </p:spPr>
      </p:pic>
      <p:pic>
        <p:nvPicPr>
          <p:cNvPr id="14" name="Рисунок 13"/>
          <p:cNvPicPr>
            <a:picLocks noChangeAspect="1"/>
          </p:cNvPicPr>
          <p:nvPr/>
        </p:nvPicPr>
        <p:blipFill rotWithShape="1">
          <a:blip r:embed="rId4"/>
          <a:srcRect l="7948" r="15517"/>
          <a:stretch/>
        </p:blipFill>
        <p:spPr>
          <a:xfrm>
            <a:off x="6561974" y="451287"/>
            <a:ext cx="3028207" cy="2627604"/>
          </a:xfrm>
          <a:prstGeom prst="rect">
            <a:avLst/>
          </a:prstGeom>
        </p:spPr>
      </p:pic>
      <p:pic>
        <p:nvPicPr>
          <p:cNvPr id="15" name="Рисунок 14"/>
          <p:cNvPicPr>
            <a:picLocks noChangeAspect="1"/>
          </p:cNvPicPr>
          <p:nvPr/>
        </p:nvPicPr>
        <p:blipFill>
          <a:blip r:embed="rId5"/>
          <a:stretch>
            <a:fillRect/>
          </a:stretch>
        </p:blipFill>
        <p:spPr>
          <a:xfrm>
            <a:off x="4722987" y="4001557"/>
            <a:ext cx="3353091" cy="2383743"/>
          </a:xfrm>
          <a:prstGeom prst="rect">
            <a:avLst/>
          </a:prstGeom>
        </p:spPr>
      </p:pic>
      <p:sp>
        <p:nvSpPr>
          <p:cNvPr id="16" name="Волна 15"/>
          <p:cNvSpPr/>
          <p:nvPr/>
        </p:nvSpPr>
        <p:spPr>
          <a:xfrm>
            <a:off x="696805" y="1673579"/>
            <a:ext cx="7778337" cy="3451876"/>
          </a:xfrm>
          <a:prstGeom prst="wav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9600" b="1" dirty="0" smtClean="0">
                <a:solidFill>
                  <a:srgbClr val="FF0000"/>
                </a:solidFill>
                <a:latin typeface="Arial Black" panose="020B0A04020102020204" pitchFamily="34" charset="0"/>
                <a:cs typeface="David" panose="020E0502060401010101" pitchFamily="34" charset="-79"/>
              </a:rPr>
              <a:t>500 г.</a:t>
            </a:r>
            <a:endParaRPr lang="ru-RU" sz="9600" b="1" dirty="0">
              <a:solidFill>
                <a:srgbClr val="FF0000"/>
              </a:solidFill>
              <a:latin typeface="Arial Black" panose="020B0A04020102020204" pitchFamily="34" charset="0"/>
              <a:cs typeface="David" panose="020E0502060401010101" pitchFamily="34" charset="-79"/>
            </a:endParaRPr>
          </a:p>
        </p:txBody>
      </p:sp>
      <p:sp>
        <p:nvSpPr>
          <p:cNvPr id="17" name="Прямоугольная выноска 16"/>
          <p:cNvSpPr/>
          <p:nvPr/>
        </p:nvSpPr>
        <p:spPr>
          <a:xfrm>
            <a:off x="2358965" y="689136"/>
            <a:ext cx="4809507" cy="1816924"/>
          </a:xfrm>
          <a:prstGeom prst="wedge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7200" b="1" dirty="0" smtClean="0">
                <a:solidFill>
                  <a:srgbClr val="FF0000"/>
                </a:solidFill>
                <a:latin typeface="Arial Black" panose="020B0A04020102020204" pitchFamily="34" charset="0"/>
                <a:cs typeface="David" panose="020E0502060401010101" pitchFamily="34" charset="-79"/>
              </a:rPr>
              <a:t>900 </a:t>
            </a:r>
            <a:r>
              <a:rPr lang="ru-RU" sz="7200" b="1" dirty="0">
                <a:solidFill>
                  <a:srgbClr val="FF0000"/>
                </a:solidFill>
                <a:latin typeface="Arial Black" panose="020B0A04020102020204" pitchFamily="34" charset="0"/>
                <a:cs typeface="David" panose="020E0502060401010101" pitchFamily="34" charset="-79"/>
              </a:rPr>
              <a:t>г.</a:t>
            </a:r>
          </a:p>
        </p:txBody>
      </p:sp>
      <p:sp>
        <p:nvSpPr>
          <p:cNvPr id="18" name="Прямоугольная выноска 17"/>
          <p:cNvSpPr/>
          <p:nvPr/>
        </p:nvSpPr>
        <p:spPr>
          <a:xfrm>
            <a:off x="2885058" y="3488266"/>
            <a:ext cx="4809507" cy="1816924"/>
          </a:xfrm>
          <a:prstGeom prst="wedge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7200" b="1" dirty="0">
                <a:solidFill>
                  <a:srgbClr val="FF0000"/>
                </a:solidFill>
                <a:latin typeface="Arial Black" panose="020B0A04020102020204" pitchFamily="34" charset="0"/>
                <a:cs typeface="David" panose="020E0502060401010101" pitchFamily="34" charset="-79"/>
              </a:rPr>
              <a:t>4</a:t>
            </a:r>
            <a:r>
              <a:rPr lang="ru-RU" sz="7200" b="1" dirty="0" smtClean="0">
                <a:solidFill>
                  <a:srgbClr val="FF0000"/>
                </a:solidFill>
                <a:latin typeface="Arial Black" panose="020B0A04020102020204" pitchFamily="34" charset="0"/>
                <a:cs typeface="David" panose="020E0502060401010101" pitchFamily="34" charset="-79"/>
              </a:rPr>
              <a:t>00 </a:t>
            </a:r>
            <a:r>
              <a:rPr lang="ru-RU" sz="7200" b="1" dirty="0">
                <a:solidFill>
                  <a:srgbClr val="FF0000"/>
                </a:solidFill>
                <a:latin typeface="Arial Black" panose="020B0A04020102020204" pitchFamily="34" charset="0"/>
                <a:cs typeface="David" panose="020E0502060401010101" pitchFamily="34" charset="-79"/>
              </a:rPr>
              <a:t>г.</a:t>
            </a:r>
          </a:p>
        </p:txBody>
      </p:sp>
    </p:spTree>
    <p:extLst>
      <p:ext uri="{BB962C8B-B14F-4D97-AF65-F5344CB8AC3E}">
        <p14:creationId xmlns:p14="http://schemas.microsoft.com/office/powerpoint/2010/main" val="1798859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1" nodeType="clickEffect">
                                  <p:stCondLst>
                                    <p:cond delay="0"/>
                                  </p:stCondLst>
                                  <p:childTnLst>
                                    <p:animEffect transition="out" filter="randombar(horizontal)">
                                      <p:cBhvr>
                                        <p:cTn id="11" dur="500"/>
                                        <p:tgtEl>
                                          <p:spTgt spid="16"/>
                                        </p:tgtEl>
                                      </p:cBhvr>
                                    </p:animEffect>
                                    <p:set>
                                      <p:cBhvr>
                                        <p:cTn id="12" dur="1" fill="hold">
                                          <p:stCondLst>
                                            <p:cond delay="499"/>
                                          </p:stCondLst>
                                        </p:cTn>
                                        <p:tgtEl>
                                          <p:spTgt spid="1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randombar(horizont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xit" presetSubtype="0" fill="hold" grpId="1" nodeType="clickEffect">
                                  <p:stCondLst>
                                    <p:cond delay="0"/>
                                  </p:stCondLst>
                                  <p:childTnLst>
                                    <p:anim calcmode="lin" valueType="num">
                                      <p:cBhvr>
                                        <p:cTn id="21" dur="1000"/>
                                        <p:tgtEl>
                                          <p:spTgt spid="17"/>
                                        </p:tgtEl>
                                        <p:attrNameLst>
                                          <p:attrName>ppt_w</p:attrName>
                                        </p:attrNameLst>
                                      </p:cBhvr>
                                      <p:tavLst>
                                        <p:tav tm="0">
                                          <p:val>
                                            <p:strVal val="ppt_w"/>
                                          </p:val>
                                        </p:tav>
                                        <p:tav tm="100000">
                                          <p:val>
                                            <p:fltVal val="0"/>
                                          </p:val>
                                        </p:tav>
                                      </p:tavLst>
                                    </p:anim>
                                    <p:anim calcmode="lin" valueType="num">
                                      <p:cBhvr>
                                        <p:cTn id="22" dur="1000"/>
                                        <p:tgtEl>
                                          <p:spTgt spid="17"/>
                                        </p:tgtEl>
                                        <p:attrNameLst>
                                          <p:attrName>ppt_h</p:attrName>
                                        </p:attrNameLst>
                                      </p:cBhvr>
                                      <p:tavLst>
                                        <p:tav tm="0">
                                          <p:val>
                                            <p:strVal val="ppt_h"/>
                                          </p:val>
                                        </p:tav>
                                        <p:tav tm="100000">
                                          <p:val>
                                            <p:fltVal val="0"/>
                                          </p:val>
                                        </p:tav>
                                      </p:tavLst>
                                    </p:anim>
                                    <p:anim calcmode="lin" valueType="num">
                                      <p:cBhvr>
                                        <p:cTn id="23" dur="1000"/>
                                        <p:tgtEl>
                                          <p:spTgt spid="17"/>
                                        </p:tgtEl>
                                        <p:attrNameLst>
                                          <p:attrName>style.rotation</p:attrName>
                                        </p:attrNameLst>
                                      </p:cBhvr>
                                      <p:tavLst>
                                        <p:tav tm="0">
                                          <p:val>
                                            <p:fltVal val="0"/>
                                          </p:val>
                                        </p:tav>
                                        <p:tav tm="100000">
                                          <p:val>
                                            <p:fltVal val="90"/>
                                          </p:val>
                                        </p:tav>
                                      </p:tavLst>
                                    </p:anim>
                                    <p:animEffect transition="out" filter="fade">
                                      <p:cBhvr>
                                        <p:cTn id="24" dur="1000"/>
                                        <p:tgtEl>
                                          <p:spTgt spid="17"/>
                                        </p:tgtEl>
                                      </p:cBhvr>
                                    </p:animEffect>
                                    <p:set>
                                      <p:cBhvr>
                                        <p:cTn id="25" dur="1" fill="hold">
                                          <p:stCondLst>
                                            <p:cond delay="999"/>
                                          </p:stCondLst>
                                        </p:cTn>
                                        <p:tgtEl>
                                          <p:spTgt spid="17"/>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circle(in)">
                                      <p:cBhvr>
                                        <p:cTn id="30" dur="2000"/>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xit" presetSubtype="4" fill="hold" grpId="1" nodeType="clickEffect">
                                  <p:stCondLst>
                                    <p:cond delay="0"/>
                                  </p:stCondLst>
                                  <p:childTnLst>
                                    <p:anim calcmode="lin" valueType="num">
                                      <p:cBhvr additive="base">
                                        <p:cTn id="34" dur="500"/>
                                        <p:tgtEl>
                                          <p:spTgt spid="18"/>
                                        </p:tgtEl>
                                        <p:attrNameLst>
                                          <p:attrName>ppt_x</p:attrName>
                                        </p:attrNameLst>
                                      </p:cBhvr>
                                      <p:tavLst>
                                        <p:tav tm="0">
                                          <p:val>
                                            <p:strVal val="ppt_x"/>
                                          </p:val>
                                        </p:tav>
                                        <p:tav tm="100000">
                                          <p:val>
                                            <p:strVal val="ppt_x"/>
                                          </p:val>
                                        </p:tav>
                                      </p:tavLst>
                                    </p:anim>
                                    <p:anim calcmode="lin" valueType="num">
                                      <p:cBhvr additive="base">
                                        <p:cTn id="35" dur="500"/>
                                        <p:tgtEl>
                                          <p:spTgt spid="18"/>
                                        </p:tgtEl>
                                        <p:attrNameLst>
                                          <p:attrName>ppt_y</p:attrName>
                                        </p:attrNameLst>
                                      </p:cBhvr>
                                      <p:tavLst>
                                        <p:tav tm="0">
                                          <p:val>
                                            <p:strVal val="ppt_y"/>
                                          </p:val>
                                        </p:tav>
                                        <p:tav tm="100000">
                                          <p:val>
                                            <p:strVal val="1+ppt_h/2"/>
                                          </p:val>
                                        </p:tav>
                                      </p:tavLst>
                                    </p:anim>
                                    <p:set>
                                      <p:cBhvr>
                                        <p:cTn id="36"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7" grpId="0" animBg="1"/>
      <p:bldP spid="17" grpId="1" animBg="1"/>
      <p:bldP spid="18" grpId="0" animBg="1"/>
      <p:bldP spid="18"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2"/>
          <a:stretch>
            <a:fillRect/>
          </a:stretch>
        </p:blipFill>
        <p:spPr>
          <a:xfrm>
            <a:off x="345712" y="287975"/>
            <a:ext cx="8301187" cy="6195951"/>
          </a:xfrm>
          <a:prstGeom prst="rect">
            <a:avLst/>
          </a:prstGeom>
        </p:spPr>
      </p:pic>
    </p:spTree>
    <p:extLst>
      <p:ext uri="{BB962C8B-B14F-4D97-AF65-F5344CB8AC3E}">
        <p14:creationId xmlns:p14="http://schemas.microsoft.com/office/powerpoint/2010/main" val="40823120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rotWithShape="1">
          <a:blip r:embed="rId2"/>
          <a:srcRect l="30399" r="26412"/>
          <a:stretch/>
        </p:blipFill>
        <p:spPr>
          <a:xfrm>
            <a:off x="405979" y="3162316"/>
            <a:ext cx="2055239" cy="2928474"/>
          </a:xfrm>
          <a:prstGeom prst="rect">
            <a:avLst/>
          </a:prstGeom>
        </p:spPr>
      </p:pic>
      <p:pic>
        <p:nvPicPr>
          <p:cNvPr id="2" name="Рисунок 1"/>
          <p:cNvPicPr>
            <a:picLocks noChangeAspect="1"/>
          </p:cNvPicPr>
          <p:nvPr/>
        </p:nvPicPr>
        <p:blipFill>
          <a:blip r:embed="rId3" cstate="print"/>
          <a:stretch>
            <a:fillRect/>
          </a:stretch>
        </p:blipFill>
        <p:spPr>
          <a:xfrm>
            <a:off x="3257982" y="3426409"/>
            <a:ext cx="3548958" cy="2361113"/>
          </a:xfrm>
          <a:prstGeom prst="rect">
            <a:avLst/>
          </a:prstGeom>
        </p:spPr>
      </p:pic>
      <p:pic>
        <p:nvPicPr>
          <p:cNvPr id="4" name="Объект 3"/>
          <p:cNvPicPr>
            <a:picLocks noGrp="1" noChangeAspect="1"/>
          </p:cNvPicPr>
          <p:nvPr>
            <p:ph idx="1"/>
          </p:nvPr>
        </p:nvPicPr>
        <p:blipFill rotWithShape="1">
          <a:blip r:embed="rId4" cstate="print">
            <a:extLst>
              <a:ext uri="{28A0092B-C50C-407E-A947-70E740481C1C}">
                <a14:useLocalDpi xmlns:a14="http://schemas.microsoft.com/office/drawing/2010/main" val="0"/>
              </a:ext>
            </a:extLst>
          </a:blip>
          <a:srcRect l="13853" t="3749" r="6460" b="3627"/>
          <a:stretch/>
        </p:blipFill>
        <p:spPr>
          <a:xfrm>
            <a:off x="7229308" y="3220617"/>
            <a:ext cx="2600695" cy="3022948"/>
          </a:xfrm>
        </p:spPr>
      </p:pic>
      <p:sp>
        <p:nvSpPr>
          <p:cNvPr id="10" name="Прямоугольник 9"/>
          <p:cNvSpPr/>
          <p:nvPr/>
        </p:nvSpPr>
        <p:spPr>
          <a:xfrm>
            <a:off x="3536170" y="5832363"/>
            <a:ext cx="2992582" cy="4512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solidFill>
                  <a:schemeClr val="tx1"/>
                </a:solidFill>
              </a:rPr>
              <a:t>БЕТОН</a:t>
            </a:r>
            <a:endParaRPr lang="ru-RU" sz="3200" b="1" dirty="0">
              <a:solidFill>
                <a:schemeClr val="tx1"/>
              </a:solidFill>
            </a:endParaRPr>
          </a:p>
        </p:txBody>
      </p:sp>
      <p:sp>
        <p:nvSpPr>
          <p:cNvPr id="11" name="Прямоугольник 10"/>
          <p:cNvSpPr/>
          <p:nvPr/>
        </p:nvSpPr>
        <p:spPr>
          <a:xfrm>
            <a:off x="6698134" y="6017934"/>
            <a:ext cx="2992582" cy="4512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solidFill>
                  <a:schemeClr val="tx1"/>
                </a:solidFill>
              </a:rPr>
              <a:t>МИКСТУРА</a:t>
            </a:r>
            <a:endParaRPr lang="ru-RU" sz="3200" b="1" dirty="0">
              <a:solidFill>
                <a:schemeClr val="tx1"/>
              </a:solidFill>
            </a:endParaRPr>
          </a:p>
        </p:txBody>
      </p:sp>
      <p:sp>
        <p:nvSpPr>
          <p:cNvPr id="12" name="Овал 11"/>
          <p:cNvSpPr/>
          <p:nvPr/>
        </p:nvSpPr>
        <p:spPr>
          <a:xfrm>
            <a:off x="2278614" y="1460850"/>
            <a:ext cx="1927010" cy="881368"/>
          </a:xfrm>
          <a:prstGeom prst="ellipse">
            <a:avLst/>
          </a:prstGeom>
          <a:solidFill>
            <a:schemeClr val="accent1">
              <a:lumMod val="20000"/>
              <a:lumOff val="8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dirty="0" smtClean="0">
                <a:solidFill>
                  <a:schemeClr val="tx1"/>
                </a:solidFill>
                <a:latin typeface="Times New Roman" panose="02020603050405020304" pitchFamily="18" charset="0"/>
                <a:cs typeface="Times New Roman" panose="02020603050405020304" pitchFamily="18" charset="0"/>
              </a:rPr>
              <a:t>РОМАШКА </a:t>
            </a:r>
            <a:r>
              <a:rPr lang="ru-RU" sz="2400" b="1" dirty="0" smtClean="0">
                <a:solidFill>
                  <a:schemeClr val="tx1"/>
                </a:solidFill>
                <a:latin typeface="Times New Roman" panose="02020603050405020304" pitchFamily="18" charset="0"/>
                <a:cs typeface="Times New Roman" panose="02020603050405020304" pitchFamily="18" charset="0"/>
              </a:rPr>
              <a:t>2 ч.</a:t>
            </a:r>
            <a:endParaRPr lang="ru-RU" sz="2000" b="1" dirty="0">
              <a:solidFill>
                <a:schemeClr val="tx1"/>
              </a:solidFill>
              <a:latin typeface="Times New Roman" panose="02020603050405020304" pitchFamily="18" charset="0"/>
              <a:cs typeface="Times New Roman" panose="02020603050405020304" pitchFamily="18" charset="0"/>
            </a:endParaRPr>
          </a:p>
        </p:txBody>
      </p:sp>
      <p:sp>
        <p:nvSpPr>
          <p:cNvPr id="13" name="Овал 12"/>
          <p:cNvSpPr/>
          <p:nvPr/>
        </p:nvSpPr>
        <p:spPr>
          <a:xfrm>
            <a:off x="2469436" y="278364"/>
            <a:ext cx="2057623" cy="961156"/>
          </a:xfrm>
          <a:prstGeom prst="ellipse">
            <a:avLst/>
          </a:prstGeom>
          <a:solidFill>
            <a:schemeClr val="accent1">
              <a:lumMod val="20000"/>
              <a:lumOff val="8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tx1"/>
                </a:solidFill>
                <a:latin typeface="Times New Roman" panose="02020603050405020304" pitchFamily="18" charset="0"/>
                <a:cs typeface="Times New Roman" panose="02020603050405020304" pitchFamily="18" charset="0"/>
              </a:rPr>
              <a:t>Молоко </a:t>
            </a:r>
          </a:p>
          <a:p>
            <a:pPr algn="ctr"/>
            <a:r>
              <a:rPr lang="ru-RU" sz="2400" b="1" dirty="0" smtClean="0">
                <a:solidFill>
                  <a:schemeClr val="tx1"/>
                </a:solidFill>
                <a:latin typeface="Times New Roman" panose="02020603050405020304" pitchFamily="18" charset="0"/>
                <a:cs typeface="Times New Roman" panose="02020603050405020304" pitchFamily="18" charset="0"/>
              </a:rPr>
              <a:t>7 ч.</a:t>
            </a:r>
            <a:endParaRPr lang="ru-RU" sz="2400" b="1" dirty="0">
              <a:solidFill>
                <a:schemeClr val="tx1"/>
              </a:solidFill>
              <a:latin typeface="Times New Roman" panose="02020603050405020304" pitchFamily="18" charset="0"/>
              <a:cs typeface="Times New Roman" panose="02020603050405020304" pitchFamily="18" charset="0"/>
            </a:endParaRPr>
          </a:p>
        </p:txBody>
      </p:sp>
      <p:sp>
        <p:nvSpPr>
          <p:cNvPr id="14" name="Овал 13"/>
          <p:cNvSpPr/>
          <p:nvPr/>
        </p:nvSpPr>
        <p:spPr>
          <a:xfrm>
            <a:off x="224046" y="1443533"/>
            <a:ext cx="2105087" cy="931361"/>
          </a:xfrm>
          <a:prstGeom prst="ellipse">
            <a:avLst/>
          </a:prstGeom>
          <a:solidFill>
            <a:schemeClr val="accent1">
              <a:lumMod val="20000"/>
              <a:lumOff val="8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tx1"/>
                </a:solidFill>
                <a:latin typeface="Times New Roman" panose="02020603050405020304" pitchFamily="18" charset="0"/>
                <a:cs typeface="Times New Roman" panose="02020603050405020304" pitchFamily="18" charset="0"/>
              </a:rPr>
              <a:t>ПЕСОК </a:t>
            </a:r>
          </a:p>
          <a:p>
            <a:pPr algn="ctr"/>
            <a:r>
              <a:rPr lang="ru-RU" sz="2400" b="1" dirty="0" smtClean="0">
                <a:solidFill>
                  <a:schemeClr val="tx1"/>
                </a:solidFill>
                <a:latin typeface="Times New Roman" panose="02020603050405020304" pitchFamily="18" charset="0"/>
                <a:cs typeface="Times New Roman" panose="02020603050405020304" pitchFamily="18" charset="0"/>
              </a:rPr>
              <a:t> 3 ч. </a:t>
            </a:r>
            <a:endParaRPr lang="ru-RU" sz="2400" b="1" dirty="0">
              <a:solidFill>
                <a:schemeClr val="tx1"/>
              </a:solidFill>
              <a:latin typeface="Times New Roman" panose="02020603050405020304" pitchFamily="18" charset="0"/>
              <a:cs typeface="Times New Roman" panose="02020603050405020304" pitchFamily="18" charset="0"/>
            </a:endParaRPr>
          </a:p>
        </p:txBody>
      </p:sp>
      <p:sp>
        <p:nvSpPr>
          <p:cNvPr id="16" name="Овал 15"/>
          <p:cNvSpPr/>
          <p:nvPr/>
        </p:nvSpPr>
        <p:spPr>
          <a:xfrm>
            <a:off x="437231" y="328898"/>
            <a:ext cx="1988056" cy="1005997"/>
          </a:xfrm>
          <a:prstGeom prst="ellipse">
            <a:avLst/>
          </a:prstGeom>
          <a:solidFill>
            <a:schemeClr val="accent1">
              <a:lumMod val="20000"/>
              <a:lumOff val="8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tx1"/>
                </a:solidFill>
                <a:latin typeface="Times New Roman" panose="02020603050405020304" pitchFamily="18" charset="0"/>
                <a:cs typeface="Times New Roman" panose="02020603050405020304" pitchFamily="18" charset="0"/>
              </a:rPr>
              <a:t>Цемент  </a:t>
            </a:r>
          </a:p>
          <a:p>
            <a:pPr algn="ctr"/>
            <a:r>
              <a:rPr lang="ru-RU" sz="2400" b="1" dirty="0" smtClean="0">
                <a:solidFill>
                  <a:schemeClr val="tx1"/>
                </a:solidFill>
                <a:latin typeface="Times New Roman" panose="02020603050405020304" pitchFamily="18" charset="0"/>
                <a:cs typeface="Times New Roman" panose="02020603050405020304" pitchFamily="18" charset="0"/>
              </a:rPr>
              <a:t>1 ч.</a:t>
            </a:r>
            <a:endParaRPr lang="ru-RU" sz="2400" b="1" dirty="0">
              <a:solidFill>
                <a:schemeClr val="tx1"/>
              </a:solidFill>
              <a:latin typeface="Times New Roman" panose="02020603050405020304" pitchFamily="18" charset="0"/>
              <a:cs typeface="Times New Roman" panose="02020603050405020304" pitchFamily="18" charset="0"/>
            </a:endParaRPr>
          </a:p>
        </p:txBody>
      </p:sp>
      <p:sp>
        <p:nvSpPr>
          <p:cNvPr id="17" name="Овал 16"/>
          <p:cNvSpPr/>
          <p:nvPr/>
        </p:nvSpPr>
        <p:spPr>
          <a:xfrm>
            <a:off x="4114859" y="1181753"/>
            <a:ext cx="2276076" cy="961158"/>
          </a:xfrm>
          <a:prstGeom prst="ellipse">
            <a:avLst/>
          </a:prstGeom>
          <a:solidFill>
            <a:schemeClr val="accent1">
              <a:lumMod val="20000"/>
              <a:lumOff val="8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tx1"/>
                </a:solidFill>
                <a:latin typeface="Times New Roman" panose="02020603050405020304" pitchFamily="18" charset="0"/>
                <a:cs typeface="Times New Roman" panose="02020603050405020304" pitchFamily="18" charset="0"/>
              </a:rPr>
              <a:t>Молочный жир  2ч.</a:t>
            </a:r>
            <a:endParaRPr lang="ru-RU" sz="2400" b="1" dirty="0">
              <a:solidFill>
                <a:schemeClr val="tx1"/>
              </a:solidFill>
              <a:latin typeface="Times New Roman" panose="02020603050405020304" pitchFamily="18" charset="0"/>
              <a:cs typeface="Times New Roman" panose="02020603050405020304" pitchFamily="18" charset="0"/>
            </a:endParaRPr>
          </a:p>
        </p:txBody>
      </p:sp>
      <p:sp>
        <p:nvSpPr>
          <p:cNvPr id="18" name="Овал 17"/>
          <p:cNvSpPr/>
          <p:nvPr/>
        </p:nvSpPr>
        <p:spPr>
          <a:xfrm>
            <a:off x="4686368" y="344958"/>
            <a:ext cx="1942464" cy="730745"/>
          </a:xfrm>
          <a:prstGeom prst="ellipse">
            <a:avLst/>
          </a:prstGeom>
          <a:solidFill>
            <a:schemeClr val="accent1">
              <a:lumMod val="20000"/>
              <a:lumOff val="8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tx1"/>
                </a:solidFill>
                <a:latin typeface="Times New Roman" panose="02020603050405020304" pitchFamily="18" charset="0"/>
                <a:cs typeface="Times New Roman" panose="02020603050405020304" pitchFamily="18" charset="0"/>
              </a:rPr>
              <a:t>ВОДА </a:t>
            </a:r>
          </a:p>
          <a:p>
            <a:pPr algn="ctr"/>
            <a:r>
              <a:rPr lang="ru-RU" sz="2400" b="1" dirty="0" smtClean="0">
                <a:solidFill>
                  <a:schemeClr val="tx1"/>
                </a:solidFill>
                <a:latin typeface="Times New Roman" panose="02020603050405020304" pitchFamily="18" charset="0"/>
                <a:cs typeface="Times New Roman" panose="02020603050405020304" pitchFamily="18" charset="0"/>
              </a:rPr>
              <a:t> 1 ч.</a:t>
            </a:r>
            <a:endParaRPr lang="ru-RU" sz="2400" b="1" dirty="0">
              <a:solidFill>
                <a:schemeClr val="tx1"/>
              </a:solidFill>
              <a:latin typeface="Times New Roman" panose="02020603050405020304" pitchFamily="18" charset="0"/>
              <a:cs typeface="Times New Roman" panose="02020603050405020304" pitchFamily="18" charset="0"/>
            </a:endParaRPr>
          </a:p>
        </p:txBody>
      </p:sp>
      <p:sp>
        <p:nvSpPr>
          <p:cNvPr id="19" name="Овал 18"/>
          <p:cNvSpPr/>
          <p:nvPr/>
        </p:nvSpPr>
        <p:spPr>
          <a:xfrm>
            <a:off x="6243289" y="2165331"/>
            <a:ext cx="2102878" cy="829655"/>
          </a:xfrm>
          <a:prstGeom prst="ellipse">
            <a:avLst/>
          </a:prstGeom>
          <a:solidFill>
            <a:schemeClr val="accent1">
              <a:lumMod val="20000"/>
              <a:lumOff val="8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latin typeface="Times New Roman" panose="02020603050405020304" pitchFamily="18" charset="0"/>
                <a:cs typeface="Times New Roman" panose="02020603050405020304" pitchFamily="18" charset="0"/>
              </a:rPr>
              <a:t>ШАЛФЕЙ</a:t>
            </a:r>
          </a:p>
          <a:p>
            <a:pPr algn="ctr"/>
            <a:r>
              <a:rPr lang="ru-RU" sz="2400" b="1" dirty="0" smtClean="0">
                <a:solidFill>
                  <a:schemeClr val="tx1"/>
                </a:solidFill>
                <a:latin typeface="Times New Roman" panose="02020603050405020304" pitchFamily="18" charset="0"/>
                <a:cs typeface="Times New Roman" panose="02020603050405020304" pitchFamily="18" charset="0"/>
              </a:rPr>
              <a:t>1ч.</a:t>
            </a:r>
            <a:endParaRPr lang="ru-RU" sz="2400" b="1" dirty="0">
              <a:solidFill>
                <a:schemeClr val="tx1"/>
              </a:solidFill>
              <a:latin typeface="Times New Roman" panose="02020603050405020304" pitchFamily="18" charset="0"/>
              <a:cs typeface="Times New Roman" panose="02020603050405020304" pitchFamily="18" charset="0"/>
            </a:endParaRPr>
          </a:p>
        </p:txBody>
      </p:sp>
      <p:sp>
        <p:nvSpPr>
          <p:cNvPr id="20" name="Овал 19"/>
          <p:cNvSpPr/>
          <p:nvPr/>
        </p:nvSpPr>
        <p:spPr>
          <a:xfrm>
            <a:off x="6788141" y="422427"/>
            <a:ext cx="2228565" cy="773945"/>
          </a:xfrm>
          <a:prstGeom prst="ellipse">
            <a:avLst/>
          </a:prstGeom>
          <a:solidFill>
            <a:schemeClr val="accent1">
              <a:lumMod val="20000"/>
              <a:lumOff val="8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tx1"/>
                </a:solidFill>
                <a:latin typeface="Times New Roman" panose="02020603050405020304" pitchFamily="18" charset="0"/>
                <a:cs typeface="Times New Roman" panose="02020603050405020304" pitchFamily="18" charset="0"/>
              </a:rPr>
              <a:t>САХАР  </a:t>
            </a:r>
          </a:p>
          <a:p>
            <a:pPr algn="ctr"/>
            <a:r>
              <a:rPr lang="ru-RU" sz="2400" b="1" dirty="0" smtClean="0">
                <a:solidFill>
                  <a:schemeClr val="tx1"/>
                </a:solidFill>
                <a:latin typeface="Times New Roman" panose="02020603050405020304" pitchFamily="18" charset="0"/>
                <a:cs typeface="Times New Roman" panose="02020603050405020304" pitchFamily="18" charset="0"/>
              </a:rPr>
              <a:t>2 ч.</a:t>
            </a:r>
            <a:endParaRPr lang="ru-RU" sz="2400" b="1" dirty="0">
              <a:solidFill>
                <a:schemeClr val="tx1"/>
              </a:solidFill>
              <a:latin typeface="Times New Roman" panose="02020603050405020304" pitchFamily="18" charset="0"/>
              <a:cs typeface="Times New Roman" panose="02020603050405020304" pitchFamily="18" charset="0"/>
            </a:endParaRPr>
          </a:p>
        </p:txBody>
      </p:sp>
      <p:sp>
        <p:nvSpPr>
          <p:cNvPr id="21" name="Овал 20"/>
          <p:cNvSpPr/>
          <p:nvPr/>
        </p:nvSpPr>
        <p:spPr>
          <a:xfrm>
            <a:off x="6528752" y="1427840"/>
            <a:ext cx="2230267" cy="628804"/>
          </a:xfrm>
          <a:prstGeom prst="ellipse">
            <a:avLst/>
          </a:prstGeom>
          <a:solidFill>
            <a:schemeClr val="accent1">
              <a:lumMod val="20000"/>
              <a:lumOff val="8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tx1"/>
                </a:solidFill>
                <a:latin typeface="Times New Roman" panose="02020603050405020304" pitchFamily="18" charset="0"/>
                <a:cs typeface="Times New Roman" panose="02020603050405020304" pitchFamily="18" charset="0"/>
              </a:rPr>
              <a:t>Кипяток</a:t>
            </a:r>
          </a:p>
          <a:p>
            <a:pPr algn="ctr"/>
            <a:r>
              <a:rPr lang="ru-RU" sz="2400" b="1" dirty="0" smtClean="0">
                <a:solidFill>
                  <a:schemeClr val="tx1"/>
                </a:solidFill>
                <a:latin typeface="Times New Roman" panose="02020603050405020304" pitchFamily="18" charset="0"/>
                <a:cs typeface="Times New Roman" panose="02020603050405020304" pitchFamily="18" charset="0"/>
              </a:rPr>
              <a:t>7 ч.</a:t>
            </a:r>
            <a:endParaRPr lang="ru-RU" sz="2400" b="1" dirty="0">
              <a:solidFill>
                <a:schemeClr val="tx1"/>
              </a:solidFill>
              <a:latin typeface="Times New Roman" panose="02020603050405020304" pitchFamily="18" charset="0"/>
              <a:cs typeface="Times New Roman" panose="02020603050405020304" pitchFamily="18" charset="0"/>
            </a:endParaRPr>
          </a:p>
        </p:txBody>
      </p:sp>
      <p:sp>
        <p:nvSpPr>
          <p:cNvPr id="8" name="Прямоугольник 7"/>
          <p:cNvSpPr/>
          <p:nvPr/>
        </p:nvSpPr>
        <p:spPr>
          <a:xfrm>
            <a:off x="353816" y="6057994"/>
            <a:ext cx="2992582" cy="4512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solidFill>
                  <a:schemeClr val="tx1"/>
                </a:solidFill>
              </a:rPr>
              <a:t>МОРОЖЕНОЕ</a:t>
            </a:r>
            <a:endParaRPr lang="ru-RU" sz="3200" b="1" dirty="0">
              <a:solidFill>
                <a:schemeClr val="tx1"/>
              </a:solidFill>
            </a:endParaRPr>
          </a:p>
        </p:txBody>
      </p:sp>
    </p:spTree>
    <p:extLst>
      <p:ext uri="{BB962C8B-B14F-4D97-AF65-F5344CB8AC3E}">
        <p14:creationId xmlns:p14="http://schemas.microsoft.com/office/powerpoint/2010/main" val="3289710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 0 L 0 0 C -0.02005 -0.00347 -0.01093 -0.00301 -0.04153 0.00208 C -0.04609 0.00278 -0.05052 0.00625 -0.05494 0.0081 C -0.05716 0.00903 -0.05937 0.00949 -0.06159 0.00995 C -0.0638 0.01412 -0.06575 0.01852 -0.06836 0.02199 C -0.0707 0.02523 -0.0806 0.03194 -0.08294 0.03403 C -0.08815 0.03843 -0.09349 0.04282 -0.09856 0.04792 C -0.10117 0.05046 -0.10364 0.0537 -0.10638 0.05579 C -0.10963 0.05833 -0.11315 0.05949 -0.1164 0.06181 C -0.12656 0.06898 -0.12005 0.0662 -0.12994 0.07569 C -0.13711 0.08264 -0.13958 0.08241 -0.14778 0.08565 C -0.15078 0.08843 -0.15364 0.0912 -0.15677 0.09375 C -0.15963 0.09583 -0.16289 0.09699 -0.16575 0.09954 C -0.16888 0.10231 -0.17135 0.10741 -0.17461 0.10949 C -0.17747 0.11134 -0.1806 0.11065 -0.18359 0.11157 C -0.18659 0.1125 -0.18958 0.11412 -0.19258 0.11551 C -0.21328 0.13657 -0.18711 0.11157 -0.20937 0.12755 C -0.21211 0.1294 -0.21445 0.1331 -0.21718 0.13542 C -0.21966 0.13773 -0.22252 0.13889 -0.225 0.14143 C -0.25 0.16551 -0.23281 0.15393 -0.25182 0.16528 C -0.2651 0.18102 -0.25169 0.1662 -0.2664 0.17917 C -0.27317 0.18518 -0.27721 0.1912 -0.28437 0.19514 C -0.28763 0.19699 -0.29101 0.19768 -0.2944 0.19907 C -0.30664 0.21713 -0.29492 0.20231 -0.31119 0.21505 C -0.31393 0.21713 -0.3164 0.22037 -0.31901 0.22292 C -0.33008 0.23356 -0.32135 0.225 -0.33138 0.23287 C -0.34127 0.24097 -0.3345 0.23727 -0.34258 0.24097 C -0.34817 0.24745 -0.35455 0.25417 -0.3582 0.26481 C -0.35937 0.26806 -0.36015 0.27176 -0.36159 0.27477 C -0.36237 0.27662 -0.36393 0.27708 -0.36497 0.2787 C -0.36653 0.28125 -0.36784 0.28403 -0.3694 0.28657 C -0.36979 0.29005 -0.36953 0.29375 -0.37057 0.29653 C -0.37148 0.3 -0.37356 0.30185 -0.375 0.30463 C -0.37903 0.31296 -0.375 0.30926 -0.3806 0.3125 C -0.38463 0.31968 -0.38372 0.31759 -0.38724 0.32639 C -0.38945 0.33171 -0.39127 0.33819 -0.39401 0.34236 C -0.39531 0.34444 -0.397 0.34491 -0.39843 0.3463 C -0.40338 0.35162 -0.4082 0.35694 -0.41302 0.36227 C -0.41419 0.36366 -0.4151 0.36551 -0.4164 0.3662 C -0.42734 0.37407 -0.41653 0.36551 -0.42864 0.37824 C -0.43086 0.38056 -0.4332 0.38194 -0.43541 0.38426 C -0.44218 0.39074 -0.43541 0.38518 -0.44218 0.39421 C -0.44388 0.39653 -0.44609 0.39768 -0.44778 0.40023 C -0.45052 0.4044 -0.45299 0.40949 -0.4556 0.41412 C -0.45976 0.42153 -0.45924 0.42014 -0.46341 0.42986 C -0.46692 0.43843 -0.46445 0.43449 -0.46901 0.44398 C -0.47552 0.45741 -0.46966 0.44259 -0.47461 0.45579 C -0.475 0.45926 -0.47526 0.4625 -0.47565 0.46574 C -0.47604 0.46782 -0.47656 0.46968 -0.47682 0.47176 C -0.47734 0.475 -0.4776 0.47847 -0.47799 0.48171 C -0.47838 0.49768 -0.47838 0.51366 -0.47903 0.5294 C -0.47916 0.53333 -0.48203 0.54745 -0.48242 0.54931 C -0.48333 0.55393 -0.48463 0.56157 -0.4858 0.56528 C -0.48711 0.56944 -0.48945 0.57268 -0.49023 0.57731 C -0.49101 0.58125 -0.49192 0.58518 -0.49244 0.58912 C -0.49284 0.5919 -0.49284 0.59468 -0.49362 0.59722 C -0.49531 0.60255 -0.49896 0.60856 -0.50143 0.61296 C -0.50377 0.62963 -0.50091 0.61319 -0.50481 0.62708 C -0.50534 0.62893 -0.50534 0.63102 -0.50599 0.63287 C -0.50651 0.63518 -0.50768 0.63681 -0.5082 0.63889 C -0.50911 0.64282 -0.50963 0.64699 -0.51041 0.65093 C -0.51106 0.65417 -0.5125 0.66157 -0.51263 0.66481 C -0.51289 0.67199 -0.51263 0.6794 -0.51263 0.68681 L -0.51705 0.69676 L -0.51705 0.69676 " pathEditMode="relative" ptsTypes="AAAAAAAAAAAAAAAAAAAAAAAAAAAAAAAAAAAAAAAAAAAAAAAAAAAAAAAAAAAAAAAAAA">
                                      <p:cBhvr>
                                        <p:cTn id="6" dur="2000" fill="hold"/>
                                        <p:tgtEl>
                                          <p:spTgt spid="20"/>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grpId="0" nodeType="clickEffect">
                                  <p:stCondLst>
                                    <p:cond delay="0"/>
                                  </p:stCondLst>
                                  <p:childTnLst>
                                    <p:animMotion origin="layout" path="M 0 0 L 0 0 C -0.00417 0.00116 -0.00847 0.00139 -0.01237 0.00394 C -0.01394 0.00486 -0.01446 0.00834 -0.01576 0.00996 C -0.02005 0.01505 -0.02344 0.01597 -0.028 0.01991 C -0.03034 0.02153 -0.03255 0.02361 -0.03477 0.0257 C -0.03672 0.02755 -0.03841 0.03009 -0.04037 0.03172 C -0.04323 0.03403 -0.04636 0.03565 -0.04935 0.03773 C -0.05078 0.03982 -0.05222 0.04167 -0.05378 0.04375 C -0.05495 0.04514 -0.05612 0.04607 -0.05716 0.04769 C -0.06146 0.05417 -0.05964 0.05417 -0.06498 0.05972 C -0.06602 0.06065 -0.06719 0.06088 -0.06836 0.06158 C -0.07774 0.07847 -0.06745 0.05926 -0.07839 0.08357 C -0.07943 0.08565 -0.08073 0.08727 -0.08177 0.08959 C -0.0849 0.0963 -0.08334 0.0963 -0.08737 0.10347 C -0.08828 0.10509 -0.08972 0.10579 -0.09076 0.10741 C -0.09571 0.11459 -0.10625 0.14074 -0.10638 0.14121 C -0.10716 0.14445 -0.10755 0.14815 -0.1086 0.15116 C -0.11081 0.15695 -0.11472 0.16088 -0.11758 0.16505 C -0.11992 0.16829 -0.12214 0.17153 -0.12435 0.175 C -0.1267 0.17894 -0.12865 0.18334 -0.13099 0.18704 C -0.13203 0.18866 -0.13347 0.18935 -0.13438 0.19097 C -0.14466 0.20926 -0.13008 0.18843 -0.14219 0.20695 C -0.15026 0.21922 -0.14024 0.2007 -0.15 0.2169 C -0.15391 0.22338 -0.15716 0.23079 -0.1612 0.23681 C -0.16354 0.24005 -0.16576 0.24352 -0.16797 0.24676 C -0.1694 0.24884 -0.1711 0.25047 -0.1724 0.25278 C -0.17409 0.25579 -0.17552 0.25926 -0.17696 0.26273 C -0.1793 0.26852 -0.18073 0.27547 -0.1836 0.28056 C -0.18516 0.28334 -0.18672 0.28565 -0.18815 0.28866 C -0.18933 0.29097 -0.19011 0.29422 -0.19154 0.29653 C -0.19284 0.29884 -0.19453 0.30023 -0.19597 0.30255 C -0.19714 0.3044 -0.19805 0.30672 -0.19935 0.30857 C -0.20625 0.31806 -0.20482 0.31366 -0.21055 0.32246 C -0.21172 0.32431 -0.21263 0.32662 -0.21394 0.32847 C -0.21901 0.33611 -0.21563 0.32824 -0.22058 0.33843 C -0.22175 0.34097 -0.22292 0.34352 -0.22396 0.3463 C -0.22513 0.34954 -0.22591 0.35324 -0.22735 0.35625 C -0.22813 0.3581 -0.22969 0.35857 -0.2306 0.36019 C -0.23998 0.37685 -0.23086 0.36528 -0.23854 0.37408 C -0.2392 0.37685 -0.23972 0.37963 -0.24076 0.38218 C -0.24375 0.38982 -0.24479 0.38727 -0.24857 0.39398 C -0.24948 0.39584 -0.25 0.39815 -0.25078 0.4 C -0.25117 0.41528 -0.2513 0.43056 -0.25196 0.44584 C -0.25209 0.44792 -0.25248 0.45 -0.253 0.45185 C -0.25365 0.45394 -0.25456 0.45579 -0.25534 0.45787 C -0.25677 0.46829 -0.25638 0.46297 -0.25638 0.47384 L -0.25638 0.47384 L -0.25638 0.47384 L -0.25638 0.47384 " pathEditMode="relative" ptsTypes="AAAAAAAAAAAAAAAAAAAAAAAAAAAAAAAAAAAAAAAAAAAAAAAAAA">
                                      <p:cBhvr>
                                        <p:cTn id="10" dur="2000" fill="hold"/>
                                        <p:tgtEl>
                                          <p:spTgt spid="17"/>
                                        </p:tgtEl>
                                        <p:attrNameLst>
                                          <p:attrName>ppt_x</p:attrName>
                                          <p:attrName>ppt_y</p:attrName>
                                        </p:attrNameLst>
                                      </p:cBhvr>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grpId="0" nodeType="clickEffect">
                                  <p:stCondLst>
                                    <p:cond delay="0"/>
                                  </p:stCondLst>
                                  <p:childTnLst>
                                    <p:animMotion origin="layout" path="M 0 0 L 0 0 C -0.0056 0.00255 -0.01133 0.00463 -0.0168 0.00787 L -0.02357 0.01181 C -0.02422 0.01273 -0.03008 0.02083 -0.03138 0.02176 C -0.03633 0.0257 -0.0431 0.02778 -0.04818 0.02963 C -0.05143 0.03403 -0.05469 0.03773 -0.05716 0.04375 C -0.05807 0.04607 -0.05846 0.04908 -0.05937 0.05162 C -0.06068 0.05509 -0.0625 0.0581 -0.0638 0.06158 C -0.06471 0.06412 -0.06523 0.06713 -0.06602 0.06968 C -0.06706 0.07245 -0.06836 0.07477 -0.0694 0.07755 C -0.07539 0.09329 -0.06979 0.08218 -0.07721 0.09537 C -0.0832 0.12708 -0.07565 0.09283 -0.08281 0.11343 C -0.08385 0.11644 -0.08398 0.12037 -0.08503 0.12338 C -0.08594 0.1257 -0.08737 0.12708 -0.08841 0.12917 C -0.08971 0.13171 -0.09089 0.13426 -0.0918 0.13727 C -0.10091 0.16644 -0.08867 0.13287 -0.09622 0.15324 C -0.09661 0.15579 -0.09661 0.1588 -0.0974 0.16111 C -0.09818 0.16366 -0.09987 0.16482 -0.10078 0.16713 C -0.10325 0.17338 -0.10586 0.17986 -0.10742 0.18704 C -0.11159 0.20509 -0.10742 0.18912 -0.11419 0.20903 C -0.11497 0.21134 -0.11562 0.21435 -0.11641 0.2169 C -0.11719 0.21945 -0.12122 0.2294 -0.122 0.23079 C -0.12292 0.23241 -0.12422 0.23357 -0.12539 0.23472 C -0.12578 0.2382 -0.12565 0.24167 -0.12643 0.24468 C -0.12721 0.24722 -0.12878 0.24861 -0.12982 0.2507 C -0.13099 0.25324 -0.13177 0.25648 -0.1332 0.2588 C -0.13516 0.26181 -0.13984 0.26667 -0.13984 0.26667 C -0.14206 0.27454 -0.14219 0.27708 -0.14661 0.28264 C -0.14753 0.2838 -0.14883 0.2838 -0.15 0.28449 C -0.15299 0.28843 -0.15625 0.2919 -0.15885 0.29653 C -0.16497 0.30718 -0.16159 0.30255 -0.16901 0.31042 C -0.17005 0.3132 -0.17109 0.31597 -0.1724 0.31852 C -0.17331 0.3206 -0.17474 0.32199 -0.17565 0.32431 C -0.17669 0.32685 -0.17721 0.32963 -0.17786 0.33241 C -0.1776 0.34491 -0.1776 0.35764 -0.17682 0.37014 C -0.17656 0.37431 -0.17526 0.37801 -0.17461 0.38218 C -0.17422 0.38403 -0.17227 0.3882 -0.17344 0.3882 L -0.17461 0.3882 L -0.17565 0.37824 " pathEditMode="relative" ptsTypes="AAAAAAAAAAAAAAAAAAAAAAAAAAAAAAAAAAAAAAAA">
                                      <p:cBhvr>
                                        <p:cTn id="14" dur="2000" fill="hold"/>
                                        <p:tgtEl>
                                          <p:spTgt spid="13"/>
                                        </p:tgtEl>
                                        <p:attrNameLst>
                                          <p:attrName>ppt_x</p:attrName>
                                          <p:attrName>ppt_y</p:attrName>
                                        </p:attrNameLst>
                                      </p:cBhvr>
                                    </p:animMotion>
                                  </p:childTnLst>
                                </p:cTn>
                              </p:par>
                            </p:childTnLst>
                          </p:cTn>
                        </p:par>
                      </p:childTnLst>
                    </p:cTn>
                  </p:par>
                  <p:par>
                    <p:cTn id="15" fill="hold">
                      <p:stCondLst>
                        <p:cond delay="indefinite"/>
                      </p:stCondLst>
                      <p:childTnLst>
                        <p:par>
                          <p:cTn id="16" fill="hold">
                            <p:stCondLst>
                              <p:cond delay="0"/>
                            </p:stCondLst>
                            <p:childTnLst>
                              <p:par>
                                <p:cTn id="17" presetID="0" presetClass="path" presetSubtype="0" accel="50000" decel="50000" fill="hold" grpId="0" nodeType="clickEffect">
                                  <p:stCondLst>
                                    <p:cond delay="0"/>
                                  </p:stCondLst>
                                  <p:childTnLst>
                                    <p:animMotion origin="layout" path="M 0 0 L 0 0 C 0.01068 0.05741 -0.00547 -0.02616 0.00885 0.03773 C 0.00963 0.04097 0.01042 0.04422 0.01107 0.04769 C 0.01237 0.05347 0.01302 0.05972 0.01445 0.06551 C 0.01575 0.07037 0.01771 0.07454 0.01901 0.0794 C 0.02044 0.08519 0.02057 0.0919 0.02226 0.09746 C 0.02435 0.10394 0.03489 0.10324 0.03581 0.10347 C 0.04687 0.1132 0.03333 0.09931 0.04805 0.13125 C 0.05013 0.13565 0.05338 0.1375 0.05586 0.14121 C 0.06081 0.14815 0.06654 0.15417 0.07044 0.16297 C 0.072 0.16644 0.07357 0.16945 0.07487 0.17292 C 0.08125 0.18982 0.07161 0.1713 0.08164 0.19283 C 0.08333 0.19653 0.08555 0.19931 0.08724 0.20278 C 0.08854 0.20579 0.08932 0.20972 0.09062 0.21273 C 0.09297 0.21806 0.10104 0.22986 0.10286 0.23264 C 0.10456 0.23773 0.1095 0.25394 0.11185 0.25857 C 0.11341 0.26181 0.11562 0.26389 0.11745 0.26644 C 0.11862 0.26991 0.11979 0.27315 0.12083 0.27639 C 0.122 0.28033 0.12279 0.28472 0.12422 0.28843 C 0.13125 0.30718 0.12799 0.29398 0.13542 0.31042 C 0.14154 0.32384 0.13581 0.31759 0.14323 0.33218 C 0.14818 0.3419 0.15885 0.36019 0.15885 0.36019 C 0.16042 0.36528 0.16159 0.37084 0.16341 0.37593 C 0.16497 0.38079 0.16732 0.38496 0.16901 0.38982 C 0.17148 0.39769 0.17266 0.40672 0.17565 0.41389 C 0.17969 0.42292 0.18255 0.42871 0.18581 0.43773 C 0.18932 0.44792 0.18906 0.44653 0.19141 0.45764 C 0.19258 0.4632 0.19258 0.46621 0.19466 0.47153 C 0.19635 0.4757 0.19844 0.4794 0.20026 0.48357 C 0.2026 0.5 0.19935 0.48449 0.20482 0.49537 C 0.20651 0.49908 0.20742 0.50371 0.20924 0.50741 C 0.21081 0.51042 0.21302 0.5125 0.21484 0.51528 C 0.22213 0.52685 0.21614 0.52037 0.22383 0.52732 C 0.22526 0.52986 0.22669 0.53264 0.22825 0.53519 C 0.2293 0.53681 0.2306 0.53773 0.23164 0.53912 C 0.23437 0.54352 0.23607 0.54861 0.23945 0.55116 C 0.24088 0.55209 0.24245 0.55255 0.24401 0.55301 C 0.24622 0.55579 0.24818 0.55949 0.25065 0.56111 C 0.25534 0.56389 0.25299 0.56181 0.25742 0.56713 C 0.25885 0.57107 0.25963 0.57639 0.26185 0.57894 L 0.26862 0.58704 C 0.27161 0.60278 0.26706 0.58426 0.27305 0.59491 C 0.27396 0.5963 0.2737 0.59908 0.27422 0.60093 C 0.27747 0.6125 0.27643 0.60047 0.27643 0.6169 L 0.27643 0.6169 L 0.2776 0.6169 L 0.26862 0.59884 " pathEditMode="relative" ptsTypes="AAAAAAAAAAAAAAAAAAAAAAAAAAAAAAAAAAAAAAAAAAAAAAAA">
                                      <p:cBhvr>
                                        <p:cTn id="18" dur="2000" fill="hold"/>
                                        <p:tgtEl>
                                          <p:spTgt spid="16"/>
                                        </p:tgtEl>
                                        <p:attrNameLst>
                                          <p:attrName>ppt_x</p:attrName>
                                          <p:attrName>ppt_y</p:attrName>
                                        </p:attrNameLst>
                                      </p:cBhvr>
                                    </p:animMotion>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grpId="0" nodeType="clickEffect">
                                  <p:stCondLst>
                                    <p:cond delay="0"/>
                                  </p:stCondLst>
                                  <p:childTnLst>
                                    <p:animMotion origin="layout" path="M 0 0 L 0 0 C -0.01289 0.01597 -0.0095 0.00625 -0.01354 0.02384 C -0.01627 0.04907 -0.0125 0.02175 -0.01679 0.03958 C -0.01745 0.04213 -0.01745 0.04513 -0.01797 0.04768 C -0.01914 0.05347 -0.02057 0.05671 -0.02239 0.06157 C -0.02539 0.0875 -0.02135 0.05532 -0.02578 0.08148 C -0.0263 0.08472 -0.02643 0.08819 -0.02695 0.09143 C -0.02786 0.09745 -0.03021 0.10925 -0.03021 0.10925 C -0.0306 0.12199 -0.0306 0.13472 -0.03138 0.14722 C -0.03164 0.15138 -0.03333 0.15486 -0.03359 0.15902 C -0.03476 0.17546 -0.03476 0.19236 -0.0358 0.20879 C -0.03737 0.23101 -0.03737 0.22013 -0.03919 0.23263 C -0.04336 0.26041 -0.04271 0.25601 -0.04479 0.27453 C -0.04466 0.2824 -0.04205 0.3331 -0.04479 0.35416 C -0.04518 0.35694 -0.04635 0.35949 -0.047 0.36203 C -0.0483 0.37106 -0.0487 0.37361 -0.05039 0.38402 C -0.05104 0.38796 -0.05195 0.39189 -0.0526 0.39583 C -0.05364 0.40138 -0.05416 0.40601 -0.05716 0.40972 C -0.05833 0.41134 -0.06015 0.41111 -0.06159 0.4118 C -0.06484 0.41944 -0.06705 0.42546 -0.07161 0.43171 C -0.07317 0.43379 -0.07487 0.43518 -0.07617 0.43773 C -0.07799 0.4412 -0.07916 0.4456 -0.0806 0.44953 C -0.08138 0.45162 -0.0819 0.45393 -0.08281 0.45555 L -0.08958 0.46759 C -0.09062 0.46944 -0.09166 0.47175 -0.09297 0.47338 L -0.09739 0.47939 C -0.09778 0.48217 -0.09778 0.48495 -0.09857 0.4875 C -0.09935 0.48981 -0.10091 0.4912 -0.10182 0.49328 C -0.10273 0.49513 -0.10338 0.49745 -0.10416 0.4993 C -0.10508 0.50578 -0.10521 0.50972 -0.10742 0.51527 C -0.10833 0.51759 -0.10976 0.51921 -0.1108 0.52129 C -0.11289 0.54282 -0.1108 0.52546 -0.11302 0.53912 C -0.11354 0.54166 -0.11315 0.54513 -0.11419 0.54722 C -0.12122 0.56134 -0.12083 0.54953 -0.12083 0.55717 L -0.12083 0.55717 " pathEditMode="relative" ptsTypes="AAAAAAAAAAAAAAAAAAAAAAAAAAAAAAAAAAAA">
                                      <p:cBhvr>
                                        <p:cTn id="22" dur="2000" fill="hold"/>
                                        <p:tgtEl>
                                          <p:spTgt spid="18"/>
                                        </p:tgtEl>
                                        <p:attrNameLst>
                                          <p:attrName>ppt_x</p:attrName>
                                          <p:attrName>ppt_y</p:attrName>
                                        </p:attrNameLst>
                                      </p:cBhvr>
                                    </p:animMotion>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grpId="0" nodeType="clickEffect">
                                  <p:stCondLst>
                                    <p:cond delay="0"/>
                                  </p:stCondLst>
                                  <p:childTnLst>
                                    <p:animMotion origin="layout" path="M 2.5E-6 -7.40741E-7 L 2.5E-6 -7.40741E-7 C 0.00286 0.00394 0.00638 0.0081 0.00885 0.0125 C 0.01015 0.01458 0.01159 0.0169 0.01263 0.01945 C 0.01328 0.02037 0.01302 0.02199 0.01406 0.02269 C 0.01575 0.02407 0.01836 0.02431 0.02044 0.025 C 0.02252 0.02708 0.02487 0.0287 0.02682 0.03079 C 0.02838 0.03218 0.02916 0.03426 0.03073 0.03542 C 0.03255 0.03681 0.03515 0.0375 0.03724 0.03889 C 0.04114 0.04144 0.04453 0.04468 0.0487 0.04676 C 0.05091 0.04815 0.05312 0.04931 0.05521 0.05023 C 0.05768 0.05162 0.06041 0.05255 0.06289 0.0537 C 0.06471 0.05463 0.06627 0.05625 0.0681 0.05718 C 0.07057 0.05857 0.0733 0.05949 0.07578 0.06065 C 0.07812 0.06157 0.07995 0.0632 0.08229 0.06412 C 0.08463 0.06505 0.0875 0.06528 0.08984 0.06644 C 0.10247 0.07199 0.09987 0.07269 0.11054 0.07662 C 0.11432 0.07801 0.1194 0.07917 0.12344 0.08009 C 0.12552 0.08056 0.12773 0.08079 0.12982 0.08125 C 0.13333 0.08264 0.13724 0.0838 0.14023 0.08588 C 0.14232 0.0875 0.14427 0.08912 0.14661 0.09051 C 0.15156 0.09306 0.1569 0.09514 0.16198 0.09722 C 0.16458 0.09838 0.16732 0.09954 0.16979 0.1007 C 0.17487 0.10347 0.1806 0.10532 0.18528 0.1088 C 0.18776 0.11065 0.1901 0.11273 0.19284 0.11458 C 0.2026 0.12083 0.19857 0.1169 0.20703 0.12361 C 0.20885 0.12523 0.21015 0.12708 0.21211 0.12824 C 0.21549 0.13032 0.21914 0.13195 0.22252 0.13403 C 0.225 0.13565 0.2276 0.13727 0.23034 0.13866 C 0.23242 0.13982 0.23476 0.14074 0.23672 0.1419 C 0.23867 0.14329 0.23997 0.14514 0.24179 0.14676 C 0.2444 0.14861 0.247 0.15046 0.24961 0.15232 C 0.25091 0.15347 0.25195 0.15486 0.25351 0.15579 C 0.25495 0.15671 0.2569 0.15718 0.25859 0.1581 C 0.26211 0.16019 0.26523 0.16273 0.26888 0.16505 L 0.27278 0.16736 C 0.27552 0.17454 0.27161 0.16713 0.28047 0.17292 C 0.28216 0.17407 0.28307 0.17593 0.28424 0.17755 C 0.2875 0.18171 0.29323 0.19028 0.29323 0.19028 C 0.29375 0.19167 0.29388 0.19329 0.29466 0.19491 C 0.29518 0.19607 0.29648 0.19699 0.29713 0.19838 C 0.29778 0.19931 0.29791 0.20046 0.29857 0.20162 C 0.30013 0.20556 0.29987 0.21065 0.30364 0.2132 C 0.3082 0.2162 0.31002 0.21713 0.31393 0.2213 C 0.31705 0.22454 0.31953 0.22847 0.32291 0.23148 L 0.33828 0.24537 C 0.3401 0.24676 0.34192 0.24815 0.34362 0.24977 C 0.34765 0.2544 0.34961 0.25602 0.3526 0.26134 C 0.35781 0.27083 0.34896 0.25833 0.35651 0.26829 C 0.35586 0.27107 0.3556 0.27639 0.35377 0.27963 C 0.35351 0.28032 0.35299 0.28056 0.3526 0.28079 L 0.3526 0.28102 " pathEditMode="relative" rAng="0" ptsTypes="AAAAAAAAAAAAAAAAAAAAAAAAAAAAAAAAAAAAAAAAAAAAAAAAAAAA">
                                      <p:cBhvr>
                                        <p:cTn id="26" dur="2000" fill="hold"/>
                                        <p:tgtEl>
                                          <p:spTgt spid="14"/>
                                        </p:tgtEl>
                                        <p:attrNameLst>
                                          <p:attrName>ppt_x</p:attrName>
                                          <p:attrName>ppt_y</p:attrName>
                                        </p:attrNameLst>
                                      </p:cBhvr>
                                      <p:rCtr x="17826" y="14051"/>
                                    </p:animMotion>
                                  </p:childTnLst>
                                </p:cTn>
                              </p:par>
                            </p:childTnLst>
                          </p:cTn>
                        </p:par>
                      </p:childTnLst>
                    </p:cTn>
                  </p:par>
                  <p:par>
                    <p:cTn id="27" fill="hold">
                      <p:stCondLst>
                        <p:cond delay="indefinite"/>
                      </p:stCondLst>
                      <p:childTnLst>
                        <p:par>
                          <p:cTn id="28" fill="hold">
                            <p:stCondLst>
                              <p:cond delay="0"/>
                            </p:stCondLst>
                            <p:childTnLst>
                              <p:par>
                                <p:cTn id="29" presetID="0" presetClass="path" presetSubtype="0" accel="50000" decel="50000" fill="hold" grpId="0" nodeType="clickEffect">
                                  <p:stCondLst>
                                    <p:cond delay="0"/>
                                  </p:stCondLst>
                                  <p:childTnLst>
                                    <p:animMotion origin="layout" path="M 0 0 L 0 0 C 0.00182 0.00579 0.00377 0.01158 0.00546 0.01783 C 0.00612 0.01968 0.00625 0.02176 0.00664 0.02384 C 0.00729 0.02709 0.00807 0.03056 0.00885 0.0338 C 0.0095 0.03634 0.01054 0.03889 0.01106 0.04167 C 0.0151 0.05949 0.01145 0.04769 0.01562 0.06366 C 0.01666 0.06759 0.01796 0.07153 0.01901 0.07547 C 0.02018 0.08009 0.02096 0.08496 0.02226 0.08935 C 0.02356 0.09352 0.02552 0.09699 0.02682 0.10139 C 0.02825 0.10648 0.0289 0.11204 0.0302 0.11736 C 0.03112 0.1213 0.03255 0.125 0.03346 0.12917 C 0.0345 0.1338 0.03489 0.13843 0.03567 0.14306 C 0.03645 0.14722 0.03724 0.15116 0.03802 0.15509 C 0.04088 0.19097 0.03658 0.14653 0.04244 0.18287 C 0.04322 0.1875 0.04322 0.19213 0.04362 0.19676 C 0.04388 0.20093 0.0444 0.20486 0.04466 0.2088 C 0.04505 0.21343 0.04531 0.21806 0.04583 0.22269 C 0.04635 0.22801 0.04739 0.23334 0.04804 0.23866 C 0.04804 0.23866 0.05078 0.26343 0.05143 0.26852 L 0.05247 0.27847 L 0.05364 0.28843 C 0.05247 0.32361 0.05182 0.32199 0.05364 0.3581 C 0.05377 0.36065 0.05442 0.3632 0.05481 0.36597 C 0.05507 0.37593 0.05455 0.38611 0.05585 0.39584 C 0.05651 0.40047 0.06041 0.40764 0.06041 0.40764 C 0.05911 0.42894 0.05924 0.42107 0.05924 0.43172 L 0.05807 0.43172 L 0.05807 0.43172 " pathEditMode="relative" ptsTypes="AAAAAAAAAAAAAAAAAAAAAAAAAAAAA">
                                      <p:cBhvr>
                                        <p:cTn id="30" dur="2000" fill="hold"/>
                                        <p:tgtEl>
                                          <p:spTgt spid="19"/>
                                        </p:tgtEl>
                                        <p:attrNameLst>
                                          <p:attrName>ppt_x</p:attrName>
                                          <p:attrName>ppt_y</p:attrName>
                                        </p:attrNameLst>
                                      </p:cBhvr>
                                    </p:animMotion>
                                  </p:childTnLst>
                                </p:cTn>
                              </p:par>
                            </p:childTnLst>
                          </p:cTn>
                        </p:par>
                      </p:childTnLst>
                    </p:cTn>
                  </p:par>
                  <p:par>
                    <p:cTn id="31" fill="hold">
                      <p:stCondLst>
                        <p:cond delay="indefinite"/>
                      </p:stCondLst>
                      <p:childTnLst>
                        <p:par>
                          <p:cTn id="32" fill="hold">
                            <p:stCondLst>
                              <p:cond delay="0"/>
                            </p:stCondLst>
                            <p:childTnLst>
                              <p:par>
                                <p:cTn id="33" presetID="0" presetClass="path" presetSubtype="0" accel="50000" decel="50000" fill="hold" grpId="0" nodeType="clickEffect">
                                  <p:stCondLst>
                                    <p:cond delay="0"/>
                                  </p:stCondLst>
                                  <p:childTnLst>
                                    <p:animMotion origin="layout" path="M 0 0 L 0 0 L 0.01003 0.00185 C 0.01406 0.00254 0.01823 0.00301 0.02227 0.00393 C 0.02461 0.00439 0.02682 0.00532 0.02904 0.00578 C 0.03307 0.00671 0.03724 0.00717 0.04141 0.00787 C 0.0444 0.00833 0.04727 0.00926 0.05026 0.00972 C 0.07083 0.02199 0.04557 0.00555 0.06146 0.01967 C 0.06367 0.02176 0.07292 0.02361 0.07383 0.02384 C 0.075 0.02453 0.07617 0.02477 0.07721 0.02569 C 0.07839 0.02685 0.0793 0.02893 0.08047 0.02963 C 0.08268 0.03102 0.08503 0.03102 0.08724 0.03171 C 0.10104 0.04398 0.08138 0.02731 0.09727 0.03773 C 0.09974 0.03912 0.10169 0.04189 0.10404 0.04375 C 0.10846 0.04722 0.11341 0.04884 0.11745 0.0537 C 0.11927 0.05578 0.12734 0.06551 0.12982 0.06759 C 0.13971 0.07569 0.13346 0.06689 0.14323 0.07754 C 0.14596 0.08055 0.14818 0.08472 0.15104 0.0875 C 0.18333 0.11736 0.15833 0.09259 0.17565 0.10532 C 0.19948 0.12291 0.16706 0.10046 0.18802 0.11736 C 0.1901 0.11898 0.19245 0.1199 0.19466 0.12129 C 0.2043 0.13402 0.19427 0.12222 0.20365 0.12916 C 0.21393 0.1368 0.21107 0.1368 0.22044 0.14514 C 0.22149 0.14606 0.22266 0.14629 0.22383 0.14722 C 0.22565 0.14838 0.2276 0.14977 0.22943 0.15115 C 0.23047 0.15301 0.23138 0.15578 0.23281 0.15717 C 0.2349 0.15902 0.23945 0.16111 0.23945 0.16111 C 0.24102 0.16296 0.24232 0.16551 0.24401 0.16713 C 0.24649 0.16944 0.24922 0.17083 0.25182 0.17291 C 0.25404 0.17477 0.25638 0.17685 0.25846 0.17893 C 0.26042 0.18078 0.26224 0.1831 0.26406 0.18495 C 0.26628 0.18703 0.26849 0.18912 0.27083 0.19097 C 0.27448 0.19398 0.2763 0.1949 0.27982 0.19699 C 0.28281 0.20092 0.28633 0.20602 0.28984 0.20879 C 0.29128 0.20995 0.29284 0.21018 0.2944 0.21088 C 0.29805 0.21481 0.30143 0.2199 0.30547 0.22268 C 0.31654 0.23055 0.30664 0.22268 0.31445 0.23078 C 0.31589 0.23217 0.31758 0.23287 0.31901 0.23472 C 0.32305 0.23981 0.32162 0.24051 0.32461 0.24652 C 0.3362 0.27152 0.31875 0.23078 0.33125 0.26064 C 0.33333 0.27152 0.33112 0.2625 0.33685 0.27453 C 0.3405 0.28194 0.34037 0.28981 0.34583 0.29629 L 0.34922 0.30046 C 0.35 0.30231 0.35039 0.30463 0.35143 0.30625 C 0.35352 0.30949 0.3582 0.31435 0.3582 0.31435 C 0.36081 0.32847 0.3569 0.31064 0.36602 0.33217 C 0.36706 0.33495 0.36797 0.33796 0.3694 0.34004 C 0.37135 0.34328 0.37604 0.34814 0.37604 0.34814 C 0.37682 0.35 0.37774 0.35185 0.37826 0.35416 C 0.37969 0.35902 0.38008 0.36736 0.3806 0.37199 C 0.37943 0.37523 0.37839 0.3787 0.37721 0.38194 C 0.37643 0.38402 0.37552 0.38564 0.375 0.38796 C 0.37435 0.38981 0.37435 0.39189 0.37383 0.39398 C 0.37318 0.39606 0.37227 0.39768 0.37162 0.39977 C 0.37109 0.40115 0.37083 0.40254 0.37044 0.40393 L 0.37044 0.40393 " pathEditMode="relative" ptsTypes="AAAAAAAAAAAAAAAAAAAAAAAAAAAAAAAAAAAAAAAAAAAAAAAAAAAAAAAA">
                                      <p:cBhvr>
                                        <p:cTn id="34" dur="2000" fill="hold"/>
                                        <p:tgtEl>
                                          <p:spTgt spid="12"/>
                                        </p:tgtEl>
                                        <p:attrNameLst>
                                          <p:attrName>ppt_x</p:attrName>
                                          <p:attrName>ppt_y</p:attrName>
                                        </p:attrNameLst>
                                      </p:cBhvr>
                                    </p:animMotion>
                                  </p:childTnLst>
                                </p:cTn>
                              </p:par>
                            </p:childTnLst>
                          </p:cTn>
                        </p:par>
                      </p:childTnLst>
                    </p:cTn>
                  </p:par>
                  <p:par>
                    <p:cTn id="35" fill="hold">
                      <p:stCondLst>
                        <p:cond delay="indefinite"/>
                      </p:stCondLst>
                      <p:childTnLst>
                        <p:par>
                          <p:cTn id="36" fill="hold">
                            <p:stCondLst>
                              <p:cond delay="0"/>
                            </p:stCondLst>
                            <p:childTnLst>
                              <p:par>
                                <p:cTn id="37" presetID="0" presetClass="path" presetSubtype="0" accel="50000" decel="50000" fill="hold" grpId="0" nodeType="clickEffect">
                                  <p:stCondLst>
                                    <p:cond delay="0"/>
                                  </p:stCondLst>
                                  <p:childTnLst>
                                    <p:animMotion origin="layout" path="M 0 0 L 0 0 C 0.01315 0.01157 0.00573 0.00138 0.01224 0.01782 C 0.01471 0.02384 0.02005 0.03564 0.02005 0.03564 C 0.02044 0.03773 0.0207 0.03981 0.02122 0.04166 C 0.02213 0.04513 0.02422 0.04791 0.02461 0.05162 C 0.02513 0.05833 0.02383 0.06481 0.02344 0.07152 C 0.02422 0.07546 0.02487 0.07963 0.02565 0.08356 C 0.0263 0.08634 0.02734 0.08865 0.02799 0.09143 C 0.02851 0.09398 0.02864 0.09676 0.02904 0.09953 C 0.03112 0.1118 0.03073 0.10926 0.03359 0.11921 C 0.03424 0.12453 0.03516 0.12986 0.03581 0.13518 C 0.03672 0.14305 0.03685 0.15138 0.03802 0.15926 C 0.03958 0.17037 0.0388 0.16435 0.04023 0.17708 C 0.04062 0.18703 0.04088 0.19699 0.04141 0.20694 C 0.04258 0.22824 0.0431 0.23379 0.04479 0.25069 C 0.0444 0.25601 0.04414 0.26134 0.04362 0.26666 C 0.04336 0.26875 0.04284 0.2706 0.04245 0.27268 C 0.03971 0.29004 0.04297 0.27222 0.04023 0.28657 L 0.03906 0.29861 L 0.03906 0.29861 L 0.03685 0.29051 L 0.03685 0.29051 " pathEditMode="relative" ptsTypes="AAAAAAAAAAAAAAAAAAAAAAA">
                                      <p:cBhvr>
                                        <p:cTn id="38" dur="2000" fill="hold"/>
                                        <p:tgtEl>
                                          <p:spTgt spid="21"/>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6" grpId="0" animBg="1"/>
      <p:bldP spid="17" grpId="0" animBg="1"/>
      <p:bldP spid="18" grpId="0" animBg="1"/>
      <p:bldP spid="19" grpId="0" animBg="1"/>
      <p:bldP spid="20" grpId="0" animBg="1"/>
      <p:bldP spid="2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674961" y="341195"/>
            <a:ext cx="5327404" cy="5909480"/>
          </a:xfrm>
        </p:spPr>
        <p:txBody>
          <a:bodyPr>
            <a:normAutofit fontScale="90000"/>
          </a:bodyPr>
          <a:lstStyle/>
          <a:p>
            <a:pPr>
              <a:lnSpc>
                <a:spcPct val="100000"/>
              </a:lnSpc>
              <a:spcAft>
                <a:spcPts val="800"/>
              </a:spcAft>
            </a:pPr>
            <a:r>
              <a:rPr lang="ru-RU" sz="4000" b="1" dirty="0">
                <a:solidFill>
                  <a:schemeClr val="accent2">
                    <a:lumMod val="75000"/>
                  </a:schemeClr>
                </a:solidFill>
                <a:latin typeface="Times New Roman" panose="02020603050405020304" pitchFamily="18" charset="0"/>
                <a:ea typeface="Calibri" panose="020F0502020204030204" pitchFamily="34" charset="0"/>
                <a:cs typeface="Times New Roman" panose="02020603050405020304" pitchFamily="18" charset="0"/>
              </a:rPr>
              <a:t>Задача для кулинаров.</a:t>
            </a:r>
            <a:r>
              <a:rPr lang="ru-RU" sz="1200" b="1" dirty="0">
                <a:solidFill>
                  <a:schemeClr val="accent2">
                    <a:lumMod val="75000"/>
                  </a:schemeClr>
                </a:solidFill>
                <a:latin typeface="Calibri" panose="020F0502020204030204" pitchFamily="34" charset="0"/>
                <a:ea typeface="Calibri" panose="020F0502020204030204" pitchFamily="34" charset="0"/>
                <a:cs typeface="Times New Roman" panose="02020603050405020304" pitchFamily="18" charset="0"/>
              </a:rPr>
              <a:t/>
            </a:r>
            <a:br>
              <a:rPr lang="ru-RU" sz="1200" b="1" dirty="0">
                <a:solidFill>
                  <a:schemeClr val="accent2">
                    <a:lumMod val="75000"/>
                  </a:schemeClr>
                </a:solidFill>
                <a:latin typeface="Calibri" panose="020F0502020204030204" pitchFamily="34" charset="0"/>
                <a:ea typeface="Calibri" panose="020F0502020204030204" pitchFamily="34" charset="0"/>
                <a:cs typeface="Times New Roman" panose="02020603050405020304" pitchFamily="18" charset="0"/>
              </a:rPr>
            </a:br>
            <a:r>
              <a:rPr lang="ru-RU" sz="2700" b="1" i="1" dirty="0">
                <a:solidFill>
                  <a:schemeClr val="accent2">
                    <a:lumMod val="75000"/>
                  </a:schemeClr>
                </a:solidFill>
                <a:latin typeface="Times New Roman" panose="02020603050405020304" pitchFamily="18" charset="0"/>
                <a:ea typeface="Calibri" panose="020F0502020204030204" pitchFamily="34" charset="0"/>
                <a:cs typeface="Times New Roman" panose="02020603050405020304" pitchFamily="18" charset="0"/>
              </a:rPr>
              <a:t>Сколько граммов сахара взяли для приготовление мороженого, если </a:t>
            </a:r>
            <a:r>
              <a:rPr lang="ru-RU" sz="2700" b="1" i="1" u="sng" dirty="0">
                <a:solidFill>
                  <a:schemeClr val="accent2">
                    <a:lumMod val="75000"/>
                  </a:schemeClr>
                </a:solidFill>
                <a:latin typeface="Times New Roman" panose="02020603050405020304" pitchFamily="18" charset="0"/>
                <a:ea typeface="Calibri" panose="020F0502020204030204" pitchFamily="34" charset="0"/>
                <a:cs typeface="Times New Roman" panose="02020603050405020304" pitchFamily="18" charset="0"/>
              </a:rPr>
              <a:t>получилось 550 г. м</a:t>
            </a:r>
            <a:r>
              <a:rPr lang="ru-RU" sz="2700" b="1" i="1" u="sng" dirty="0" smtClean="0">
                <a:solidFill>
                  <a:schemeClr val="accent2">
                    <a:lumMod val="75000"/>
                  </a:schemeClr>
                </a:solidFill>
                <a:latin typeface="Times New Roman" panose="02020603050405020304" pitchFamily="18" charset="0"/>
                <a:ea typeface="Calibri" panose="020F0502020204030204" pitchFamily="34" charset="0"/>
                <a:cs typeface="Times New Roman" panose="02020603050405020304" pitchFamily="18" charset="0"/>
              </a:rPr>
              <a:t>ороженого? </a:t>
            </a:r>
            <a:r>
              <a:rPr lang="ru-RU" sz="3100" b="1" i="1" dirty="0" smtClean="0">
                <a:solidFill>
                  <a:schemeClr val="accent2">
                    <a:lumMod val="75000"/>
                  </a:schemeClr>
                </a:solidFill>
                <a:latin typeface="Times New Roman" panose="02020603050405020304" pitchFamily="18" charset="0"/>
                <a:ea typeface="Calibri" panose="020F0502020204030204" pitchFamily="34" charset="0"/>
                <a:cs typeface="Times New Roman" panose="02020603050405020304" pitchFamily="18" charset="0"/>
              </a:rPr>
              <a:t/>
            </a:r>
            <a:br>
              <a:rPr lang="ru-RU" sz="3100" b="1" i="1" dirty="0" smtClean="0">
                <a:solidFill>
                  <a:schemeClr val="accent2">
                    <a:lumMod val="75000"/>
                  </a:schemeClr>
                </a:solidFill>
                <a:latin typeface="Times New Roman" panose="02020603050405020304" pitchFamily="18" charset="0"/>
                <a:ea typeface="Calibri" panose="020F0502020204030204" pitchFamily="34" charset="0"/>
                <a:cs typeface="Times New Roman" panose="02020603050405020304" pitchFamily="18" charset="0"/>
              </a:rPr>
            </a:br>
            <a:r>
              <a:rPr lang="ru-RU" sz="3100" b="1"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r>
            <a:br>
              <a:rPr lang="ru-RU" sz="3100" b="1"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br>
            <a:r>
              <a:rPr lang="ru-RU" sz="4000" b="1" dirty="0" smtClean="0">
                <a:solidFill>
                  <a:srgbClr val="00B050"/>
                </a:solidFill>
                <a:latin typeface="Times New Roman" panose="02020603050405020304" pitchFamily="18" charset="0"/>
                <a:ea typeface="Calibri" panose="020F0502020204030204" pitchFamily="34" charset="0"/>
                <a:cs typeface="Times New Roman" panose="02020603050405020304" pitchFamily="18" charset="0"/>
              </a:rPr>
              <a:t>Задача </a:t>
            </a:r>
            <a:r>
              <a:rPr lang="ru-RU" sz="4000" b="1" dirty="0">
                <a:solidFill>
                  <a:srgbClr val="00B050"/>
                </a:solidFill>
                <a:latin typeface="Times New Roman" panose="02020603050405020304" pitchFamily="18" charset="0"/>
                <a:ea typeface="Calibri" panose="020F0502020204030204" pitchFamily="34" charset="0"/>
                <a:cs typeface="Times New Roman" panose="02020603050405020304" pitchFamily="18" charset="0"/>
              </a:rPr>
              <a:t>для строителей.</a:t>
            </a:r>
            <a:r>
              <a:rPr lang="ru-RU" sz="1200" b="1" dirty="0">
                <a:solidFill>
                  <a:srgbClr val="00B050"/>
                </a:solidFill>
                <a:latin typeface="Calibri" panose="020F0502020204030204" pitchFamily="34" charset="0"/>
                <a:ea typeface="Calibri" panose="020F0502020204030204" pitchFamily="34" charset="0"/>
                <a:cs typeface="Times New Roman" panose="02020603050405020304" pitchFamily="18" charset="0"/>
              </a:rPr>
              <a:t/>
            </a:r>
            <a:br>
              <a:rPr lang="ru-RU" sz="1200" b="1" dirty="0">
                <a:solidFill>
                  <a:srgbClr val="00B050"/>
                </a:solidFill>
                <a:latin typeface="Calibri" panose="020F0502020204030204" pitchFamily="34" charset="0"/>
                <a:ea typeface="Calibri" panose="020F0502020204030204" pitchFamily="34" charset="0"/>
                <a:cs typeface="Times New Roman" panose="02020603050405020304" pitchFamily="18" charset="0"/>
              </a:rPr>
            </a:br>
            <a:r>
              <a:rPr lang="ru-RU" sz="2700" b="1" i="1" dirty="0">
                <a:solidFill>
                  <a:srgbClr val="00B050"/>
                </a:solidFill>
                <a:latin typeface="Times New Roman" panose="02020603050405020304" pitchFamily="18" charset="0"/>
                <a:ea typeface="Calibri" panose="020F0502020204030204" pitchFamily="34" charset="0"/>
                <a:cs typeface="Times New Roman" panose="02020603050405020304" pitchFamily="18" charset="0"/>
              </a:rPr>
              <a:t>Сколько получится килограммов </a:t>
            </a:r>
            <a:r>
              <a:rPr lang="ru-RU" sz="2700" b="1" i="1" u="sng" dirty="0">
                <a:solidFill>
                  <a:srgbClr val="00B050"/>
                </a:solidFill>
                <a:latin typeface="Times New Roman" panose="02020603050405020304" pitchFamily="18" charset="0"/>
                <a:ea typeface="Calibri" panose="020F0502020204030204" pitchFamily="34" charset="0"/>
                <a:cs typeface="Times New Roman" panose="02020603050405020304" pitchFamily="18" charset="0"/>
              </a:rPr>
              <a:t>бетона, </a:t>
            </a:r>
            <a:r>
              <a:rPr lang="ru-RU" sz="2700" b="1" i="1" u="sng" dirty="0" smtClean="0">
                <a:solidFill>
                  <a:srgbClr val="00B050"/>
                </a:solidFill>
                <a:latin typeface="Times New Roman" panose="02020603050405020304" pitchFamily="18" charset="0"/>
                <a:ea typeface="Calibri" panose="020F0502020204030204" pitchFamily="34" charset="0"/>
                <a:cs typeface="Times New Roman" panose="02020603050405020304" pitchFamily="18" charset="0"/>
              </a:rPr>
              <a:t>если </a:t>
            </a:r>
            <a:r>
              <a:rPr lang="ru-RU" sz="2700" b="1" i="1" u="sng" dirty="0">
                <a:solidFill>
                  <a:srgbClr val="00B050"/>
                </a:solidFill>
                <a:latin typeface="Times New Roman" panose="02020603050405020304" pitchFamily="18" charset="0"/>
                <a:ea typeface="Calibri" panose="020F0502020204030204" pitchFamily="34" charset="0"/>
                <a:cs typeface="Times New Roman" panose="02020603050405020304" pitchFamily="18" charset="0"/>
              </a:rPr>
              <a:t>имеется 40 кг. цемента</a:t>
            </a:r>
            <a:r>
              <a:rPr lang="ru-RU" sz="2700" b="1" i="1" u="sng" dirty="0" smtClean="0">
                <a:solidFill>
                  <a:srgbClr val="00B050"/>
                </a:solidFill>
                <a:latin typeface="Times New Roman" panose="02020603050405020304" pitchFamily="18" charset="0"/>
                <a:ea typeface="Calibri" panose="020F0502020204030204" pitchFamily="34" charset="0"/>
                <a:cs typeface="Times New Roman" panose="02020603050405020304" pitchFamily="18" charset="0"/>
              </a:rPr>
              <a:t>?</a:t>
            </a:r>
            <a:br>
              <a:rPr lang="ru-RU" sz="2700" b="1" i="1" u="sng" dirty="0" smtClean="0">
                <a:solidFill>
                  <a:srgbClr val="00B050"/>
                </a:solidFill>
                <a:latin typeface="Times New Roman" panose="02020603050405020304" pitchFamily="18" charset="0"/>
                <a:ea typeface="Calibri" panose="020F0502020204030204" pitchFamily="34" charset="0"/>
                <a:cs typeface="Times New Roman" panose="02020603050405020304" pitchFamily="18" charset="0"/>
              </a:rPr>
            </a:br>
            <a:r>
              <a:rPr lang="ru-RU" sz="1200" b="1" u="sng" dirty="0">
                <a:solidFill>
                  <a:schemeClr val="tx1"/>
                </a:solidFill>
                <a:latin typeface="Calibri" panose="020F0502020204030204" pitchFamily="34" charset="0"/>
                <a:ea typeface="Calibri" panose="020F0502020204030204" pitchFamily="34" charset="0"/>
                <a:cs typeface="Times New Roman" panose="02020603050405020304" pitchFamily="18" charset="0"/>
              </a:rPr>
              <a:t/>
            </a:r>
            <a:br>
              <a:rPr lang="ru-RU" sz="1200" b="1" u="sng" dirty="0">
                <a:solidFill>
                  <a:schemeClr val="tx1"/>
                </a:solidFill>
                <a:latin typeface="Calibri" panose="020F0502020204030204" pitchFamily="34" charset="0"/>
                <a:ea typeface="Calibri" panose="020F0502020204030204" pitchFamily="34" charset="0"/>
                <a:cs typeface="Times New Roman" panose="02020603050405020304" pitchFamily="18" charset="0"/>
              </a:rPr>
            </a:br>
            <a:r>
              <a:rPr lang="ru-RU" sz="40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Задача для лаборантов.</a:t>
            </a:r>
            <a:r>
              <a:rPr lang="ru-RU" sz="1200" b="1" dirty="0">
                <a:solidFill>
                  <a:srgbClr val="0070C0"/>
                </a:solidFill>
                <a:latin typeface="Calibri" panose="020F0502020204030204" pitchFamily="34" charset="0"/>
                <a:ea typeface="Calibri" panose="020F0502020204030204" pitchFamily="34" charset="0"/>
                <a:cs typeface="Times New Roman" panose="02020603050405020304" pitchFamily="18" charset="0"/>
              </a:rPr>
              <a:t/>
            </a:r>
            <a:br>
              <a:rPr lang="ru-RU" sz="1200" b="1" dirty="0">
                <a:solidFill>
                  <a:srgbClr val="0070C0"/>
                </a:solidFill>
                <a:latin typeface="Calibri" panose="020F0502020204030204" pitchFamily="34" charset="0"/>
                <a:ea typeface="Calibri" panose="020F0502020204030204" pitchFamily="34" charset="0"/>
                <a:cs typeface="Times New Roman" panose="02020603050405020304" pitchFamily="18" charset="0"/>
              </a:rPr>
            </a:br>
            <a:r>
              <a:rPr lang="ru-RU" sz="2700" b="1" i="1" dirty="0">
                <a:solidFill>
                  <a:srgbClr val="0070C0"/>
                </a:solidFill>
                <a:latin typeface="Times New Roman" panose="02020603050405020304" pitchFamily="18" charset="0"/>
                <a:ea typeface="Calibri" panose="020F0502020204030204" pitchFamily="34" charset="0"/>
              </a:rPr>
              <a:t>Для приготовления микстуры ромашки было взято на 40 граммов. Сколько граммов кипятка необходимо?</a:t>
            </a:r>
            <a:endParaRPr lang="ru-RU" b="1" i="1" dirty="0">
              <a:solidFill>
                <a:srgbClr val="0070C0"/>
              </a:solidFill>
            </a:endParaRPr>
          </a:p>
        </p:txBody>
      </p:sp>
      <p:sp>
        <p:nvSpPr>
          <p:cNvPr id="3" name="Объект 2"/>
          <p:cNvSpPr>
            <a:spLocks noGrp="1"/>
          </p:cNvSpPr>
          <p:nvPr>
            <p:ph idx="1"/>
          </p:nvPr>
        </p:nvSpPr>
        <p:spPr>
          <a:xfrm>
            <a:off x="337782" y="464024"/>
            <a:ext cx="1873155" cy="5786651"/>
          </a:xfrm>
        </p:spPr>
        <p:txBody>
          <a:bodyPr>
            <a:noAutofit/>
          </a:bodyPr>
          <a:lstStyle/>
          <a:p>
            <a:pPr marL="45720" indent="0" algn="ctr">
              <a:buNone/>
            </a:pPr>
            <a:r>
              <a:rPr lang="ru-RU" sz="3200" b="1" dirty="0" smtClean="0">
                <a:solidFill>
                  <a:srgbClr val="002060"/>
                </a:solidFill>
              </a:rPr>
              <a:t>Работа</a:t>
            </a:r>
          </a:p>
          <a:p>
            <a:pPr marL="45720" indent="0" algn="ctr">
              <a:buNone/>
            </a:pPr>
            <a:r>
              <a:rPr lang="ru-RU" sz="3200" b="1" dirty="0" smtClean="0">
                <a:solidFill>
                  <a:srgbClr val="002060"/>
                </a:solidFill>
              </a:rPr>
              <a:t> в парах.</a:t>
            </a:r>
          </a:p>
          <a:p>
            <a:pPr marL="45720" indent="0" algn="ctr">
              <a:buNone/>
            </a:pPr>
            <a:endParaRPr lang="ru-RU" sz="3200" b="1" dirty="0">
              <a:solidFill>
                <a:srgbClr val="002060"/>
              </a:solidFill>
            </a:endParaRPr>
          </a:p>
          <a:p>
            <a:pPr marL="45720" indent="0" algn="ctr">
              <a:buNone/>
            </a:pPr>
            <a:r>
              <a:rPr lang="ru-RU" sz="3200" b="1" dirty="0" smtClean="0">
                <a:solidFill>
                  <a:srgbClr val="002060"/>
                </a:solidFill>
              </a:rPr>
              <a:t>Используй чат для согласования ответа</a:t>
            </a:r>
            <a:r>
              <a:rPr lang="ru-RU" sz="3600" b="1" dirty="0" smtClean="0">
                <a:solidFill>
                  <a:srgbClr val="002060"/>
                </a:solidFill>
              </a:rPr>
              <a:t>!</a:t>
            </a:r>
            <a:endParaRPr lang="ru-RU" sz="3600" b="1" dirty="0">
              <a:solidFill>
                <a:srgbClr val="002060"/>
              </a:solidFill>
            </a:endParaRPr>
          </a:p>
        </p:txBody>
      </p:sp>
    </p:spTree>
    <p:extLst>
      <p:ext uri="{BB962C8B-B14F-4D97-AF65-F5344CB8AC3E}">
        <p14:creationId xmlns:p14="http://schemas.microsoft.com/office/powerpoint/2010/main" val="18227928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072" y="636896"/>
            <a:ext cx="7905131" cy="878006"/>
          </a:xfrm>
        </p:spPr>
        <p:txBody>
          <a:bodyPr/>
          <a:lstStyle/>
          <a:p>
            <a:pPr algn="ctr"/>
            <a:r>
              <a:rPr lang="ru-RU" dirty="0" smtClean="0">
                <a:solidFill>
                  <a:srgbClr val="0070C0"/>
                </a:solidFill>
              </a:rPr>
              <a:t>Тест «Задачи на части»</a:t>
            </a:r>
            <a:endParaRPr lang="ru-RU" dirty="0">
              <a:solidFill>
                <a:srgbClr val="0070C0"/>
              </a:solidFill>
            </a:endParaRPr>
          </a:p>
        </p:txBody>
      </p:sp>
      <p:pic>
        <p:nvPicPr>
          <p:cNvPr id="1026" name="Picture 2" descr="http://qrcoder.ru/code/?https%3A%2F%2Fonlinetestpad.com%2Fhogrn3s72efpg&amp;4&amp;0"/>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978853" y="1514902"/>
            <a:ext cx="4165305" cy="41653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32766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2"/>
          <a:stretch>
            <a:fillRect/>
          </a:stretch>
        </p:blipFill>
        <p:spPr>
          <a:xfrm>
            <a:off x="341194" y="177420"/>
            <a:ext cx="9087813" cy="6496335"/>
          </a:xfrm>
          <a:prstGeom prst="rect">
            <a:avLst/>
          </a:prstGeom>
        </p:spPr>
      </p:pic>
    </p:spTree>
    <p:extLst>
      <p:ext uri="{BB962C8B-B14F-4D97-AF65-F5344CB8AC3E}">
        <p14:creationId xmlns:p14="http://schemas.microsoft.com/office/powerpoint/2010/main" val="3865582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p:cNvPicPr>
            <a:picLocks noChangeAspect="1"/>
          </p:cNvPicPr>
          <p:nvPr/>
        </p:nvPicPr>
        <p:blipFill>
          <a:blip r:embed="rId2"/>
          <a:stretch>
            <a:fillRect/>
          </a:stretch>
        </p:blipFill>
        <p:spPr>
          <a:xfrm>
            <a:off x="1440992" y="431589"/>
            <a:ext cx="7730304" cy="5887323"/>
          </a:xfrm>
          <a:prstGeom prst="rect">
            <a:avLst/>
          </a:prstGeom>
        </p:spPr>
      </p:pic>
      <p:pic>
        <p:nvPicPr>
          <p:cNvPr id="6" name="Объект 5"/>
          <p:cNvPicPr>
            <a:picLocks noGrp="1" noChangeAspect="1"/>
          </p:cNvPicPr>
          <p:nvPr>
            <p:ph idx="1"/>
          </p:nvPr>
        </p:nvPicPr>
        <p:blipFill rotWithShape="1">
          <a:blip r:embed="rId3"/>
          <a:srcRect l="17426" t="7284" r="20385" b="13193"/>
          <a:stretch/>
        </p:blipFill>
        <p:spPr>
          <a:xfrm>
            <a:off x="243623" y="1652061"/>
            <a:ext cx="2098353" cy="2810757"/>
          </a:xfrm>
          <a:prstGeom prst="rect">
            <a:avLst/>
          </a:prstGeom>
        </p:spPr>
      </p:pic>
      <p:sp>
        <p:nvSpPr>
          <p:cNvPr id="2" name="Фигура, имеющая форму буквы L 1"/>
          <p:cNvSpPr/>
          <p:nvPr/>
        </p:nvSpPr>
        <p:spPr>
          <a:xfrm rot="18816044">
            <a:off x="4135511" y="2322943"/>
            <a:ext cx="689206" cy="388976"/>
          </a:xfrm>
          <a:prstGeom prst="corner">
            <a:avLst>
              <a:gd name="adj1" fmla="val 50000"/>
              <a:gd name="adj2" fmla="val 4714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Умножение 2"/>
          <p:cNvSpPr/>
          <p:nvPr/>
        </p:nvSpPr>
        <p:spPr>
          <a:xfrm>
            <a:off x="4050681" y="3480180"/>
            <a:ext cx="756980" cy="655092"/>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Сердце 3"/>
          <p:cNvSpPr/>
          <p:nvPr/>
        </p:nvSpPr>
        <p:spPr>
          <a:xfrm>
            <a:off x="3989739" y="4337053"/>
            <a:ext cx="511319" cy="545910"/>
          </a:xfrm>
          <a:prstGeom prst="hear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942767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Базис">
  <a:themeElements>
    <a:clrScheme name="Базис">
      <a:dk1>
        <a:srgbClr val="000000"/>
      </a:dk1>
      <a:lt1>
        <a:srgbClr val="FFFFFF"/>
      </a:lt1>
      <a:dk2>
        <a:srgbClr val="565349"/>
      </a:dk2>
      <a:lt2>
        <a:srgbClr val="DDDDDD"/>
      </a:lt2>
      <a:accent1>
        <a:srgbClr val="A6B727"/>
      </a:accent1>
      <a:accent2>
        <a:srgbClr val="DF5327"/>
      </a:accent2>
      <a:accent3>
        <a:srgbClr val="FE9E00"/>
      </a:accent3>
      <a:accent4>
        <a:srgbClr val="418AB3"/>
      </a:accent4>
      <a:accent5>
        <a:srgbClr val="D7D447"/>
      </a:accent5>
      <a:accent6>
        <a:srgbClr val="818183"/>
      </a:accent6>
      <a:hlink>
        <a:srgbClr val="F59E00"/>
      </a:hlink>
      <a:folHlink>
        <a:srgbClr val="B2B2B2"/>
      </a:folHlink>
    </a:clrScheme>
    <a:fontScheme name="Базис">
      <a:maj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Базис">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90E45F77-AEFC-46EF-A7C1-5B338C297B02}"/>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Основа</Template>
  <TotalTime>497</TotalTime>
  <Words>195</Words>
  <Application>Microsoft Office PowerPoint</Application>
  <PresentationFormat>Широкоэкранный</PresentationFormat>
  <Paragraphs>50</Paragraphs>
  <Slides>17</Slides>
  <Notes>1</Notes>
  <HiddenSlides>0</HiddenSlides>
  <MMClips>1</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17</vt:i4>
      </vt:variant>
    </vt:vector>
  </HeadingPairs>
  <TitlesOfParts>
    <vt:vector size="25" baseType="lpstr">
      <vt:lpstr>Arial Black</vt:lpstr>
      <vt:lpstr>Bookman Old Style</vt:lpstr>
      <vt:lpstr>Calibri</vt:lpstr>
      <vt:lpstr>Corbel</vt:lpstr>
      <vt:lpstr>David</vt:lpstr>
      <vt:lpstr>Monotype Corsiva</vt:lpstr>
      <vt:lpstr>Times New Roman</vt:lpstr>
      <vt:lpstr>Базис</vt:lpstr>
      <vt:lpstr>Презентация PowerPoint</vt:lpstr>
      <vt:lpstr>Презентация PowerPoint</vt:lpstr>
      <vt:lpstr>Презентация PowerPoint</vt:lpstr>
      <vt:lpstr>Презентация PowerPoint</vt:lpstr>
      <vt:lpstr>Презентация PowerPoint</vt:lpstr>
      <vt:lpstr>Задача для кулинаров. Сколько граммов сахара взяли для приготовление мороженого, если получилось 550 г. мороженого?   Задача для строителей. Сколько получится килограммов бетона, если имеется 40 кг. цемента?  Задача для лаборантов. Для приготовления микстуры ромашки было взято на 40 граммов. Сколько граммов кипятка необходимо?</vt:lpstr>
      <vt:lpstr>Тест «Задачи на части»</vt:lpstr>
      <vt:lpstr>Презентация PowerPoint</vt:lpstr>
      <vt:lpstr>Презентация PowerPoint</vt:lpstr>
      <vt:lpstr>Презентация PowerPoint</vt:lpstr>
      <vt:lpstr>Презентация PowerPoint</vt:lpstr>
      <vt:lpstr>Выбери блюдо и подсчитай кол-во кальция в нем.</vt:lpstr>
      <vt:lpstr>Презентация PowerPoint</vt:lpstr>
      <vt:lpstr>Презентация PowerPoint</vt:lpstr>
      <vt:lpstr> Каравай «Счастье»</vt:lpstr>
      <vt:lpstr>Итог занятия. </vt:lpstr>
      <vt:lpstr>Адреса интернет- ресурсов.</vt:lpstr>
    </vt:vector>
  </TitlesOfParts>
  <Company>SPecialiST RePack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Euroset-Пк</dc:creator>
  <cp:lastModifiedBy>Момотово</cp:lastModifiedBy>
  <cp:revision>64</cp:revision>
  <dcterms:created xsi:type="dcterms:W3CDTF">2020-03-03T10:29:51Z</dcterms:created>
  <dcterms:modified xsi:type="dcterms:W3CDTF">2021-02-13T06:47:34Z</dcterms:modified>
</cp:coreProperties>
</file>