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9" r:id="rId3"/>
    <p:sldId id="260" r:id="rId4"/>
    <p:sldId id="262" r:id="rId5"/>
    <p:sldId id="263" r:id="rId6"/>
    <p:sldId id="277" r:id="rId7"/>
    <p:sldId id="261" r:id="rId8"/>
    <p:sldId id="270" r:id="rId9"/>
    <p:sldId id="271" r:id="rId10"/>
    <p:sldId id="272" r:id="rId11"/>
    <p:sldId id="273" r:id="rId12"/>
    <p:sldId id="274" r:id="rId13"/>
    <p:sldId id="275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  <a:srgbClr val="006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45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63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18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8218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86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8649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342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0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8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175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65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4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12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92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67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35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8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904A6-CFA1-4320-B3EF-FF62605B383B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9B9D676-209E-429D-BDC7-5F66F6302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91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s://avatars.mds.yandex.net/i?id=84c856a2f703d9aed16ad293e8c32d9371ab8ebd-1231966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78892"/>
            <a:ext cx="12192001" cy="84368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6928" y="0"/>
            <a:ext cx="7441810" cy="1930400"/>
          </a:xfrm>
        </p:spPr>
        <p:txBody>
          <a:bodyPr>
            <a:noAutofit/>
          </a:bodyPr>
          <a:lstStyle/>
          <a:p>
            <a:pPr algn="ctr"/>
            <a:r>
              <a:rPr lang="ru-RU" sz="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ребенка «Детский сад№9»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8116" y="1842868"/>
            <a:ext cx="7751299" cy="443132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sz="7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7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практикум  для родителей</a:t>
            </a:r>
          </a:p>
          <a:p>
            <a:pPr algn="ctr">
              <a:buNone/>
            </a:pPr>
            <a:r>
              <a:rPr lang="ru-RU" sz="7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«Развиваем речь, играя!»</a:t>
            </a: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5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Братск, </a:t>
            </a:r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68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avatars.mds.yandex.net/i?id=6f96202c845664f855a54e861fde628c3835f28c-1102607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066" y="-419099"/>
            <a:ext cx="12585066" cy="786566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41009" y="267286"/>
            <a:ext cx="10002129" cy="105507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прищепками</a:t>
            </a:r>
          </a:p>
          <a:p>
            <a:pPr algn="ctr">
              <a:buNone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s://avatars.mds.yandex.net/i?id=f49bccf33f167b5bd4e5f978b0b6996e3e6ab28f-9227286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225" y="2236322"/>
            <a:ext cx="4852522" cy="274305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2778" name="Picture 10" descr="Игры с прищепками для детей 2 3 лет шаблоны картинки распечатать - Фотобанк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1348" y="1208062"/>
            <a:ext cx="5093335" cy="2618350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855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i?id=9d4830aff865af3d5dbf9d2b6a125843ce5e8295-528443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22011" cy="763875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631852" y="239151"/>
            <a:ext cx="9467558" cy="74558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60A8"/>
                </a:solidFill>
              </a:rPr>
              <a:t>Игры на кухне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45588" y="1634321"/>
            <a:ext cx="32215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 с макаронами  «Сделай бусы»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89121" y="1618330"/>
            <a:ext cx="38123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 с крупами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«Поиски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клада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56209" y="1592120"/>
            <a:ext cx="33059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«Песочница на кухне»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5" name="Picture 3" descr="https://podelo4ki.ru/wp-content/uploads/2023/02/1adeb04ac027c8e5834473ff64396960.jpg"/>
          <p:cNvPicPr>
            <a:picLocks noChangeAspect="1" noChangeArrowheads="1"/>
          </p:cNvPicPr>
          <p:nvPr/>
        </p:nvPicPr>
        <p:blipFill>
          <a:blip r:embed="rId3" cstate="print"/>
          <a:srcRect l="7430" r="4525"/>
          <a:stretch>
            <a:fillRect/>
          </a:stretch>
        </p:blipFill>
        <p:spPr bwMode="auto">
          <a:xfrm>
            <a:off x="436098" y="2912013"/>
            <a:ext cx="3657600" cy="216539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3799" name="Picture 7" descr="https://avatars.mds.yandex.net/i?id=2d680ee875f6f2f90f0ebd6f51dd8e320f91d90e-9842925-images-thumbs&amp;ref=rim&amp;n=33&amp;w=357&amp;h=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6917" y="2929335"/>
            <a:ext cx="3615397" cy="207876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3801" name="Picture 9" descr="https://avatars.mds.yandex.net/i?id=e3f08a75e4dbfa1390eae452d63182ca30a668b2-9852567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2310" y="2960980"/>
            <a:ext cx="3567586" cy="2103390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855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avatars.mds.yandex.net/i?id=6f96202c845664f855a54e861fde628c3835f28c-1102607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066" y="-742657"/>
            <a:ext cx="12585066" cy="786566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336430" y="281355"/>
            <a:ext cx="3953021" cy="8299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крышками</a:t>
            </a:r>
          </a:p>
          <a:p>
            <a:pPr algn="ctr">
              <a:buNone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 flipH="1">
            <a:off x="6949440" y="365761"/>
            <a:ext cx="4529796" cy="5486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Игры с салфетками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4818" name="Picture 2" descr="https://www.o-detstve.ru/assets/images/userfiles/29801/images/SAM_3488.JPG"/>
          <p:cNvPicPr>
            <a:picLocks noChangeAspect="1" noChangeArrowheads="1"/>
          </p:cNvPicPr>
          <p:nvPr/>
        </p:nvPicPr>
        <p:blipFill>
          <a:blip r:embed="rId3" cstate="print"/>
          <a:srcRect r="7293" b="18349"/>
          <a:stretch>
            <a:fillRect/>
          </a:stretch>
        </p:blipFill>
        <p:spPr bwMode="auto">
          <a:xfrm>
            <a:off x="196948" y="1055077"/>
            <a:ext cx="3223460" cy="227896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4820" name="Picture 4" descr="Использование различных видов педагогических технологий в воспитательно-образова"/>
          <p:cNvPicPr>
            <a:picLocks noChangeAspect="1" noChangeArrowheads="1"/>
          </p:cNvPicPr>
          <p:nvPr/>
        </p:nvPicPr>
        <p:blipFill>
          <a:blip r:embed="rId4" cstate="print"/>
          <a:srcRect l="5512" r="13837" b="28875"/>
          <a:stretch>
            <a:fillRect/>
          </a:stretch>
        </p:blipFill>
        <p:spPr bwMode="auto">
          <a:xfrm>
            <a:off x="3220398" y="2489981"/>
            <a:ext cx="3174052" cy="232116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4822" name="Picture 6" descr="https://www.maam.ru/upload/blogs/detsad-404730-14573395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5022" y="1069145"/>
            <a:ext cx="3103590" cy="232450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4824" name="Picture 8" descr="https://avatars.mds.yandex.net/i?id=6e10cd7916ac665f3be00866f30e53156f6efecd-9843161-images-thumbs&amp;ref=rim&amp;n=33&amp;w=170&amp;h=200"/>
          <p:cNvPicPr>
            <a:picLocks noChangeAspect="1" noChangeArrowheads="1"/>
          </p:cNvPicPr>
          <p:nvPr/>
        </p:nvPicPr>
        <p:blipFill>
          <a:blip r:embed="rId6" cstate="print"/>
          <a:srcRect b="16686"/>
          <a:stretch>
            <a:fillRect/>
          </a:stretch>
        </p:blipFill>
        <p:spPr bwMode="auto">
          <a:xfrm>
            <a:off x="9210480" y="2131119"/>
            <a:ext cx="2770505" cy="2715537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855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avatars.mds.yandex.net/i?id=6f96202c845664f855a54e861fde628c3835f28c-1102607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066" y="-419097"/>
            <a:ext cx="12585066" cy="786566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41009" y="309489"/>
            <a:ext cx="4051496" cy="13223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Рисование пластилином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www.maam.ru/upload/blogs/detsad-176267-1395489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47" y="1711911"/>
            <a:ext cx="4458627" cy="33383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Содержимое 3"/>
          <p:cNvSpPr txBox="1">
            <a:spLocks/>
          </p:cNvSpPr>
          <p:nvPr/>
        </p:nvSpPr>
        <p:spPr>
          <a:xfrm>
            <a:off x="5486400" y="1"/>
            <a:ext cx="6189785" cy="18147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indent="-342900"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ru-RU" sz="51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Нитк</a:t>
            </a:r>
            <a:r>
              <a:rPr kumimoji="0" lang="ru-RU" sz="5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опись</a:t>
            </a:r>
          </a:p>
          <a:p>
            <a:pPr marL="342900" indent="-342900"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i="1" dirty="0" smtClean="0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выкладывание ниток по контуру</a:t>
            </a:r>
          </a:p>
          <a:p>
            <a:pPr marL="342900" indent="-342900"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ru-RU" sz="4400" i="1" dirty="0" smtClean="0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какого-либо изображения)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5847" name="Picture 7" descr="https://avatars.mds.yandex.net/i?id=84ed65665a155e0822f99fc869cdd63c-4911508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2984" y="1754261"/>
            <a:ext cx="4149139" cy="3109426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855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9d4830aff865af3d5dbf9d2b6a125843ce5e8295-528443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22011" cy="763875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69477" y="2160589"/>
            <a:ext cx="8862645" cy="2777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Спасибо за внимание</a:t>
            </a:r>
            <a:endParaRPr lang="ru-RU" sz="80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avatars.mds.yandex.net/i?id=6f96202c845664f855a54e861fde628c3835f28c-1102607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066" y="-419099"/>
            <a:ext cx="12585066" cy="7865666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3378" y="253218"/>
            <a:ext cx="8834511" cy="58240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детей 2-3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</a:t>
            </a:r>
            <a:endParaRPr lang="ru-RU" sz="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является главным средством общения людей.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интеллектуальное развитие ребенка зависит от уровня его речевого развития.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уровень развития речи влияет на формирование личности и характера ребёнка.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развитием речи теснейшим образом связано формирование сложных форм поведения ребёнка.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помогает малышу регулировать своё поведение, оценивать его.</a:t>
            </a:r>
          </a:p>
        </p:txBody>
      </p:sp>
    </p:spTree>
    <p:extLst>
      <p:ext uri="{BB962C8B-B14F-4D97-AF65-F5344CB8AC3E}">
        <p14:creationId xmlns:p14="http://schemas.microsoft.com/office/powerpoint/2010/main" val="18242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avatars.mds.yandex.net/i?id=6f96202c845664f855a54e861fde628c3835f28c-1102607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066" y="-405031"/>
            <a:ext cx="12585066" cy="7865666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4061" y="211015"/>
            <a:ext cx="10635175" cy="52472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речь развивается в двух взаимосвязанных с собой направлениях :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совершенствуется в процессе общения со взрослыми и сверстниками.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основой перестройки мыслительных процессов и превращается в орудие мышления.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основными задачами речевого развития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нормами и правилами родного языка, определенными для каждого возраста.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детей коммуникативных способностей (способности общаться)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7120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https://avatars.mds.yandex.net/i?id=7a85cf169b55be49c3fc0928b2f67afdecfb9bf9-10769069-images-thumbs&amp;n=13"/>
          <p:cNvPicPr>
            <a:picLocks noChangeAspect="1" noChangeArrowheads="1"/>
          </p:cNvPicPr>
          <p:nvPr/>
        </p:nvPicPr>
        <p:blipFill>
          <a:blip r:embed="rId2" cstate="print"/>
          <a:srcRect l="9947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588" y="492369"/>
            <a:ext cx="8693834" cy="606317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ФОП в области речевого развития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образовательной деятельности являются: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Формирование словаря: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речи и активизировать словарь. </a:t>
            </a:r>
          </a:p>
          <a:p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2)Звуковая культура речи: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детей в правильном произношении гласных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согласных звуков</a:t>
            </a:r>
          </a:p>
          <a:p>
            <a:pPr lvl="0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3)Грамматический строй речи: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умение согласовывать существительные и местоимения с глаголами, составлять фразы из 3-4 слов.</a:t>
            </a:r>
          </a:p>
          <a:p>
            <a:pPr lvl="0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Связная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речь: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у детей умения понимать речь педагога, отвечать на вопросы; рассказывать об окружающем в 2-4 предложениях.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3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i?id=f901c49b857eec23971d4e002be1640eb19bd43a-12523274-images-thumbs&amp;n=13"/>
          <p:cNvPicPr>
            <a:picLocks noChangeAspect="1" noChangeArrowheads="1"/>
          </p:cNvPicPr>
          <p:nvPr/>
        </p:nvPicPr>
        <p:blipFill>
          <a:blip r:embed="rId2" cstate="print"/>
          <a:srcRect l="1640" r="3597" b="3292"/>
          <a:stretch>
            <a:fillRect/>
          </a:stretch>
        </p:blipFill>
        <p:spPr bwMode="auto">
          <a:xfrm>
            <a:off x="0" y="-548640"/>
            <a:ext cx="12192000" cy="8102991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0665" y="1716258"/>
            <a:ext cx="9355015" cy="514174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5.)  Интерес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художественной литературе: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умение воспринимать небольшие по объему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сказки и рассказы с наглядным сопровождением (и без него);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договаривать и произносить четверостишия уже известных ребёнку стихов и песенок, воспроизводить игровые действия, движения персонажей;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произносить звукоподражания, связанные с содержанием литературного материала (мяу-мяу, тик-так, баю-бай, ква-ква и тому подобное), отвечать на вопросы по содержанию прочитанных произведений;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рассматривать книги и иллюстрации вместе с педагогом 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0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9d4830aff865af3d5dbf9d2b6a125843ce5e8295-528443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22011" cy="76387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2849" y="337626"/>
            <a:ext cx="3516924" cy="126609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Приемы</a:t>
            </a:r>
            <a:endParaRPr lang="ru-RU" sz="4800" dirty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405575" y="1575582"/>
            <a:ext cx="8074856" cy="446578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игры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Разучивание коротких стишков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Песенки -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подпевки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игры  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 проговариванием слов)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Чтение книг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Рассматривание иллюстраций книг,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Показ различных видов театра 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i?id=9d4830aff865af3d5dbf9d2b6a125843ce5e8295-528443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22011" cy="763875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631852" y="661183"/>
            <a:ext cx="9467558" cy="41499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любят больше всего на свете делать дети?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Конечно, играть!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постоянно изучает, постигает окружающий мир. Основной метод накопления информации – прикосновения.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Поэтому начинать работу по развитию мелкой моторики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нужно с самого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раннего возраста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5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i?id=5349dc9269b9859c476299e8a1047bfa238e4202-694547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5985"/>
            <a:ext cx="12192000" cy="9136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979" y="942536"/>
            <a:ext cx="11226018" cy="215235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«Источник способностей и дарований детей - на кончиках их пальцев»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/>
              <a:t> </a:t>
            </a:r>
            <a:r>
              <a:rPr lang="ru-RU" sz="2400" dirty="0" smtClean="0"/>
              <a:t>Василий Александрович Сухомлин</a:t>
            </a:r>
            <a:r>
              <a:rPr lang="ru-RU" sz="2200" dirty="0" smtClean="0"/>
              <a:t>ский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9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avatars.mds.yandex.net/i?id=6f96202c845664f855a54e861fde628c3835f28c-1102607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066" y="-419099"/>
            <a:ext cx="12585066" cy="786566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63040" y="267286"/>
            <a:ext cx="9467558" cy="105507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мячиками, орехами, шишками, карандашами</a:t>
            </a:r>
          </a:p>
          <a:p>
            <a:pPr algn="ctr">
              <a:buNone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avatars.mds.yandex.net/i?id=9ac8eacd74a6f0a76bd423a4c294371d50704922-9877580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" y="1063666"/>
            <a:ext cx="3151164" cy="232221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24" name="Picture 4" descr="https://avatars.mds.yandex.net/i?id=4df44703e88eed71583d6a891aaee9c19387bd04-9182046-images-thumbs&amp;n=13"/>
          <p:cNvPicPr>
            <a:picLocks noChangeAspect="1" noChangeArrowheads="1"/>
          </p:cNvPicPr>
          <p:nvPr/>
        </p:nvPicPr>
        <p:blipFill>
          <a:blip r:embed="rId4" cstate="print"/>
          <a:srcRect r="7289"/>
          <a:stretch>
            <a:fillRect/>
          </a:stretch>
        </p:blipFill>
        <p:spPr bwMode="auto">
          <a:xfrm>
            <a:off x="6275021" y="2142791"/>
            <a:ext cx="2897115" cy="234733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26" name="Picture 6" descr="https://avatars.mds.yandex.net/i?id=d5082f9f26983ca501e72888926987a2e6d0c385-10703717-images-thumbs&amp;n=13"/>
          <p:cNvPicPr>
            <a:picLocks noChangeAspect="1" noChangeArrowheads="1"/>
          </p:cNvPicPr>
          <p:nvPr/>
        </p:nvPicPr>
        <p:blipFill>
          <a:blip r:embed="rId5" cstate="print"/>
          <a:srcRect r="927" b="15108"/>
          <a:stretch>
            <a:fillRect/>
          </a:stretch>
        </p:blipFill>
        <p:spPr bwMode="auto">
          <a:xfrm>
            <a:off x="3277773" y="1630268"/>
            <a:ext cx="3108960" cy="246427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28" name="Picture 8" descr="Пальчиковые игры с карандашом - YouTube"/>
          <p:cNvPicPr>
            <a:picLocks noChangeAspect="1" noChangeArrowheads="1"/>
          </p:cNvPicPr>
          <p:nvPr/>
        </p:nvPicPr>
        <p:blipFill>
          <a:blip r:embed="rId6" cstate="print"/>
          <a:srcRect l="2136" t="5843" r="39710" b="24140"/>
          <a:stretch>
            <a:fillRect/>
          </a:stretch>
        </p:blipFill>
        <p:spPr bwMode="auto">
          <a:xfrm>
            <a:off x="8989842" y="3165230"/>
            <a:ext cx="2991142" cy="2025747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855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288</TotalTime>
  <Words>443</Words>
  <Application>Microsoft Office PowerPoint</Application>
  <PresentationFormat>Широкоэкранный</PresentationFormat>
  <Paragraphs>74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Trebuchet MS</vt:lpstr>
      <vt:lpstr>Wingdings 3</vt:lpstr>
      <vt:lpstr>Грань</vt:lpstr>
      <vt:lpstr>   Муниципальное бюджетное дошкольное образовательное учреждение  Центр развития ребенка «Детский сад№9»</vt:lpstr>
      <vt:lpstr>Презентация PowerPoint</vt:lpstr>
      <vt:lpstr>Презентация PowerPoint</vt:lpstr>
      <vt:lpstr>Презентация PowerPoint</vt:lpstr>
      <vt:lpstr>Презентация PowerPoint</vt:lpstr>
      <vt:lpstr>Приемы</vt:lpstr>
      <vt:lpstr>Презентация PowerPoint</vt:lpstr>
      <vt:lpstr>«Источник способностей и дарований детей - на кончиках их пальцев»    Василий Александрович Сухомлинский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Центр развития ребенка «Детский сад№9»</dc:title>
  <dc:creator>home</dc:creator>
  <cp:lastModifiedBy>Иван Панчук</cp:lastModifiedBy>
  <cp:revision>14</cp:revision>
  <dcterms:created xsi:type="dcterms:W3CDTF">2024-03-16T12:13:35Z</dcterms:created>
  <dcterms:modified xsi:type="dcterms:W3CDTF">2025-03-15T06:17:01Z</dcterms:modified>
</cp:coreProperties>
</file>