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309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10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311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3" r:id="rId49"/>
    <p:sldId id="304" r:id="rId50"/>
    <p:sldId id="305" r:id="rId51"/>
    <p:sldId id="306" r:id="rId52"/>
    <p:sldId id="307" r:id="rId53"/>
    <p:sldId id="308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7954D9E-748A-476A-AAED-AA46A9F5713A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CC4086-9D7E-4D58-9D09-AE573F84C2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512511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РОЖДЕСТВЕНСКИЕ</a:t>
            </a:r>
            <a:br>
              <a:rPr lang="ru-RU" sz="4800" dirty="0" smtClean="0">
                <a:solidFill>
                  <a:srgbClr val="C0000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</a:b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ПОСИДЕЛКИ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pic>
        <p:nvPicPr>
          <p:cNvPr id="1026" name="Picture 2" descr="C:\Users\admin\Desktop\Новая папка (2)\svyatki-768x576 (1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116632"/>
            <a:ext cx="6120680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019071" cy="1800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Ангел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мирный, дух небесный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Светлых, радостных лучей. 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Нынче ангел к нам спустился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пропел: “Христос родился”.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admin\Desktop\Рождество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832648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08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512511" cy="1368152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admin\Desktop\0008-008-Svjatk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5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96752"/>
            <a:ext cx="6512511" cy="26642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ТАНЕЦ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Ой, при лужку,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лужке»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020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941168"/>
            <a:ext cx="6512511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БАБУШКА-ЗАГАДУШКА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admin\Desktop\og_og_14887818122203268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7200800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76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556792"/>
            <a:ext cx="2869704" cy="395837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целом мире торжество,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Потому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что...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admin\Desktop\art-rozhdestvo-hristovo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4752528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27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65104"/>
            <a:ext cx="6512511" cy="2376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Долго над землёй летало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Белоснежно одеяло.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Солнце малость припекло –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Одеяло потекло,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ушло в колодцы рек.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Одеяло это –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admin\Desktop\Winter_Snow_Snowflakes_467688_2560x16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70" y="116632"/>
            <a:ext cx="675304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00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009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Холода, мороз, метели 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Закружили, завертели. 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белых шапках все дома, 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Это к нам пришла</a:t>
            </a:r>
            <a:r>
              <a:rPr lang="ru-RU" sz="1800" dirty="0">
                <a:effectLst/>
              </a:rPr>
              <a:t> </a:t>
            </a:r>
            <a:r>
              <a:rPr lang="ru-RU" sz="1800" dirty="0" smtClean="0">
                <a:effectLst/>
              </a:rPr>
              <a:t>…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admin\Desktop\look.com.ua-14045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177843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1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Едва повеяло зимой,</a:t>
            </a:r>
          </a:p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всегда с тобой.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Согреют 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 сестрицы, </a:t>
            </a:r>
          </a:p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Зовут их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4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РУКАВИЦЫ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admin\Desktop\663fe8e1d7b46466babf01138cf18f01--winter-clipart-christmas-clipar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616624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33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Мягко светятся иголки, </a:t>
            </a:r>
          </a:p>
          <a:p>
            <a:pPr marL="45720" indent="0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Хвойный дух идет от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6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48680"/>
            <a:ext cx="7175351" cy="4376777"/>
          </a:xfrm>
        </p:spPr>
        <p:txBody>
          <a:bodyPr/>
          <a:lstStyle/>
          <a:p>
            <a:pPr marL="182880" indent="0">
              <a:buNone/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Красны девицы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добры молодцы!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Всех зовем на Рождество!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забавы, шутки,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Песни, прибаутки,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Игры да колядки,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Хитрые загадки!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Будем рады видеть вас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Всех на празднике у нас!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41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888432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53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ЛКИ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admin\Desktop\81b3b988758b24daac87dd4d483fc67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8640"/>
            <a:ext cx="3960440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1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1268760"/>
            <a:ext cx="4572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год сего числа,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гласит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указник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Людям города, села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Выходить на праздник!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Непременно все должны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Рождество отметить мы.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еще приписка,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ней особый вам почет: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Мать-Зима с поклоном низким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Вам на праздник игры шлет.</a:t>
            </a:r>
          </a:p>
          <a:p>
            <a:pPr marL="4572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155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4509120"/>
            <a:ext cx="6974160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«СНЕЖКИ»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admin\Desktop\article24889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5976664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3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512511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«ЛЫЖНИКИ»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admin\Desktop\ski-cartoon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70" y="476672"/>
            <a:ext cx="603296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64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97152"/>
            <a:ext cx="6512511" cy="1224136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«СНЕГОВИКИ»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admin\Desktop\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620688"/>
            <a:ext cx="5735815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57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Танец</a:t>
            </a:r>
          </a:p>
          <a:p>
            <a:pPr marL="45720" indent="0"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«Ой, как ты мне нравишься»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7610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admin\Desktop\upryazhka-s-dedom-morozom-happy-new-year-merry-christma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38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153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Коляда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коляда,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Ты подай пирога,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Или хлеба </a:t>
            </a:r>
            <a:r>
              <a:rPr lang="ru-RU" sz="2800" dirty="0" err="1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ломтину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Или денег полтину.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admin\Desktop\97edc232af06fc8be77b846452ca87ac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31838"/>
            <a:ext cx="4896544" cy="3475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8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admin\Desktop\maxresdefaul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992888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58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941168"/>
            <a:ext cx="6512511" cy="16561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Лада-ладушки-ладошки,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А пойдем-ка по дороже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Да к соседям с Колядой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 подарками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гурьбой</a:t>
            </a:r>
            <a:r>
              <a:rPr lang="ru-RU" sz="2400" dirty="0" smtClean="0">
                <a:solidFill>
                  <a:srgbClr val="002060"/>
                </a:solidFill>
                <a:effectLst/>
              </a:rPr>
              <a:t>.</a:t>
            </a:r>
            <a:r>
              <a:rPr lang="ru-RU" sz="2400" dirty="0">
                <a:solidFill>
                  <a:srgbClr val="002060"/>
                </a:solidFill>
                <a:effectLst/>
              </a:rPr>
              <a:t/>
            </a:r>
            <a:br>
              <a:rPr lang="ru-RU" sz="2400" dirty="0">
                <a:solidFill>
                  <a:srgbClr val="002060"/>
                </a:solidFill>
                <a:effectLst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5602" name="Picture 2" descr="C:\Users\admin\Desktop\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6632"/>
            <a:ext cx="4176464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1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151556313510366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392489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46641"/>
            <a:ext cx="3338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у наших у ворот 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Собирается народ, 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петь да плясать,</a:t>
            </a:r>
          </a:p>
          <a:p>
            <a:pPr lvl="0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Рождество встречать.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6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509120"/>
            <a:ext cx="6512511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Коляда, коляда,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Накануне Рождества!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Открывайте сундучки –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Доставайте пятачки!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admin\Desktop\2da7f30a205cf73297475cf6513a66f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832648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07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581128"/>
            <a:ext cx="6512511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Коляда</a:t>
            </a:r>
            <a:r>
              <a:rPr lang="ru-RU" sz="2000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коляда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Дай бабушка пирога.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 дашь пирога</a:t>
            </a:r>
            <a:r>
              <a:rPr lang="ru-RU" sz="2000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Уведем корову за рога.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 дашь лепешки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Разобьем окошки.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admin\Desktop\main_kolyada_copy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90465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98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081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Всем людям добрым 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Желаем добра, золота, серебра! 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Пышных пирогов, 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Мягоньких блинов! </a:t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C:\Users\admin\Desktop\6a72309597c6dc3b357d25b1cad1e81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0"/>
            <a:ext cx="3672408" cy="4437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72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97152"/>
            <a:ext cx="6512511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Поздравляю  я вас с Рождеством,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Которое пришло к вам в дом.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Я желаю всем, всем, чтобы вы здоровые были!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Много лет вы дружно жили.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admin\Desktop\0_18080c_bed0c688_orig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995" y="188640"/>
            <a:ext cx="3911269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23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90872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зажглись на елках яркие огни.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Наступили Святок радостные дни,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Рождественская елка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нас сегодня тоже зажжена!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Пестротой своей нарядной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Детишек радует она</a:t>
            </a:r>
          </a:p>
        </p:txBody>
      </p:sp>
    </p:spTree>
    <p:extLst>
      <p:ext uri="{BB962C8B-B14F-4D97-AF65-F5344CB8AC3E}">
        <p14:creationId xmlns:p14="http://schemas.microsoft.com/office/powerpoint/2010/main" val="19519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admin\Desktop\372840-sepik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51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941168"/>
            <a:ext cx="6512511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ХОРОВОД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admin\Desktop\2-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048672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9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79208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«Чего на елке не бывает?»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412776"/>
            <a:ext cx="7128792" cy="462684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и праздник наступил, 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елку нарядил. 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Кто, ребята, подтвердит-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ветвях ее висит... 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Звездочка-верхушка?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Звонкая хлопушка?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Петенька-петрушка?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Мягкая подушка?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Белые снежинки?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1132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Яркие картинки?  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 из паутинки?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Старые ботинки?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Плитки-шоколадки?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Кони и лошадки?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Зайчики из ватки?  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Варежки – перчатки?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Красные фонарики?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Хлебные сухарики?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Яркие флажки?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Шапки и платки?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463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Повторялки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268760"/>
            <a:ext cx="6400800" cy="4608512"/>
          </a:xfrm>
        </p:spPr>
        <p:txBody>
          <a:bodyPr>
            <a:normAutofit fontScale="62500" lnSpcReduction="20000"/>
          </a:bodyPr>
          <a:lstStyle/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на улице мороз,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Ну-ка взялись все за нос!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к чему нам бить баклуши,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Ну-ка все взялись за уши,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Покрутили, повертели,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и уши отогрели.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коленкам постучали,</a:t>
            </a:r>
          </a:p>
          <a:p>
            <a:pPr marL="45720" indent="0" algn="ctr">
              <a:buNone/>
            </a:pPr>
            <a:r>
              <a:rPr lang="ru-RU" sz="4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Головою покачали.</a:t>
            </a:r>
          </a:p>
          <a:p>
            <a:pPr marL="45720" indent="0" algn="ctr">
              <a:buNone/>
            </a:pPr>
            <a:r>
              <a:rPr lang="ru-RU" sz="4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плечам похлопали</a:t>
            </a:r>
          </a:p>
          <a:p>
            <a:pPr marL="45720" indent="0" algn="ctr">
              <a:buNone/>
            </a:pPr>
            <a:r>
              <a:rPr lang="ru-RU" sz="4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чуть-чуть потопали.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809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Новая папка (2)\11224053.gif"/>
          <p:cNvPicPr>
            <a:picLocks noGrp="1" noChangeAspect="1" noChangeArrowheads="1" noCro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81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overiya-v-rozhdestvo-i-svyatki.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8092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57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476673"/>
            <a:ext cx="7272808" cy="86409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Эстафета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«Как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Святки кашу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варили»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175351" cy="37287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2050"/>
            <a:ext cx="7488832" cy="5075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419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03648" y="260649"/>
            <a:ext cx="5637010" cy="93610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Наряди елку».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2132856"/>
            <a:ext cx="7175351" cy="3528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c391c4a49f4e880a0678e4665f300c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7488832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7152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12511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БАБА-ЯГА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яга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992887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2922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гра «</a:t>
            </a:r>
            <a:r>
              <a:rPr lang="ru-RU" sz="40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Ведьмина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метелка»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127477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992888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0131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«Полет на метле»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admin\Desktop\1455525046_gd9ys5eqr1ktkpz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96752"/>
            <a:ext cx="4763112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655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88832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РОЖДЕСТВЕНСКИЕ ГАДАНИЯ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admin\Desktop\42039d5f8d500637b1555fd5c97d394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80728"/>
            <a:ext cx="4752528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9773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64704"/>
            <a:ext cx="6400800" cy="496855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Сей, мать, мучицу, пеки пироги,</a:t>
            </a:r>
          </a:p>
          <a:p>
            <a:pPr marL="4572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тебе будут гости,</a:t>
            </a:r>
          </a:p>
          <a:p>
            <a:pPr marL="4572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 мне – женихи.</a:t>
            </a:r>
          </a:p>
          <a:p>
            <a:pPr marL="4572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Кому колечко достанется – свадьба близко</a:t>
            </a:r>
          </a:p>
        </p:txBody>
      </p:sp>
    </p:spTree>
    <p:extLst>
      <p:ext uri="{BB962C8B-B14F-4D97-AF65-F5344CB8AC3E}">
        <p14:creationId xmlns:p14="http://schemas.microsoft.com/office/powerpoint/2010/main" val="14041621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1352" y="119675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Через поле идучи,</a:t>
            </a:r>
          </a:p>
          <a:p>
            <a:pPr marL="45720" indent="0" algn="ctr">
              <a:buNone/>
            </a:pP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Русу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косу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плетучи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Шелком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переплетаючи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Златом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перевиваючи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Лента – к богатству, прибыли.</a:t>
            </a:r>
          </a:p>
        </p:txBody>
      </p:sp>
    </p:spTree>
    <p:extLst>
      <p:ext uri="{BB962C8B-B14F-4D97-AF65-F5344CB8AC3E}">
        <p14:creationId xmlns:p14="http://schemas.microsoft.com/office/powerpoint/2010/main" val="8109298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130552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Мышь по горнице бежит,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Каравай в дом тащит.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твоем доме достаток будет, 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благополучие.</a:t>
            </a:r>
          </a:p>
        </p:txBody>
      </p:sp>
    </p:spTree>
    <p:extLst>
      <p:ext uri="{BB962C8B-B14F-4D97-AF65-F5344CB8AC3E}">
        <p14:creationId xmlns:p14="http://schemas.microsoft.com/office/powerpoint/2010/main" val="37234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звезда рождеств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680520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836712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небе звездочка, мерцая,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Лишь появится едва,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Знают все: настанет добрый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Светлый праздник Рождества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798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76470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Кому эта щепка достанется,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Тому сбудется не минуется.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Тому жить бы богато,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Ходить хорошо.</a:t>
            </a:r>
          </a:p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щепка деревянная – к крепкому здоровью, хорошей жизни.</a:t>
            </a:r>
          </a:p>
        </p:txBody>
      </p:sp>
    </p:spTree>
    <p:extLst>
      <p:ext uri="{BB962C8B-B14F-4D97-AF65-F5344CB8AC3E}">
        <p14:creationId xmlns:p14="http://schemas.microsoft.com/office/powerpoint/2010/main" val="12032895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548680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Ой, ходил жучок по завалинке,</a:t>
            </a:r>
          </a:p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Выносил добро по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мочалинке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Жить тебе в большой семье счастливой жизнью.</a:t>
            </a:r>
          </a:p>
        </p:txBody>
      </p:sp>
    </p:spTree>
    <p:extLst>
      <p:ext uri="{BB962C8B-B14F-4D97-AF65-F5344CB8AC3E}">
        <p14:creationId xmlns:p14="http://schemas.microsoft.com/office/powerpoint/2010/main" val="20450436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nastol.com.ua-692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3307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67133982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187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233207695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6696744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3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1628800"/>
            <a:ext cx="3384376" cy="352839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Иисус Христос, 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Спаситель мира</a:t>
            </a:r>
            <a:r>
              <a:rPr lang="ru-RU" sz="2000" dirty="0">
                <a:solidFill>
                  <a:srgbClr val="002060"/>
                </a:solidFill>
                <a:effectLst/>
              </a:rPr>
              <a:t/>
            </a:r>
            <a:br>
              <a:rPr lang="ru-RU" sz="2000" dirty="0">
                <a:solidFill>
                  <a:srgbClr val="002060"/>
                </a:solidFill>
                <a:effectLst/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171" name="Picture 3" descr="C:\Users\admin\Desktop\Новая папка (2)\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0688"/>
            <a:ext cx="3960440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96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Новая папка (2)\57ad87f301f3b1567ddb0d40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9" y="-3980"/>
            <a:ext cx="9180510" cy="686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3105835"/>
            <a:ext cx="3222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1196" y="13407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91196" y="147113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веселый рождественский праздник Христа,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Разукрасилась зима, на уборе бахрома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прозрачных льдинок, звездочек, снежинок.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 в алмазах, жемчугах, в разноцветных огоньках.</a:t>
            </a:r>
          </a:p>
          <a:p>
            <a:pPr algn="ctr"/>
            <a:r>
              <a:rPr lang="ru-RU" sz="2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030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небе высоком сияет звезда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 приходите к нам в гости сюда.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Ведь в этот вечер ликует народ –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Сын Божий, Спаситель, на землю идет!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9218" name="Picture 2" descr="C:\Users\admin\Desktop\Новая папка (2)\5a51459238eba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64704"/>
            <a:ext cx="5492947" cy="3475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85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385</TotalTime>
  <Words>442</Words>
  <Application>Microsoft Office PowerPoint</Application>
  <PresentationFormat>Экран (4:3)</PresentationFormat>
  <Paragraphs>102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Воздушный поток</vt:lpstr>
      <vt:lpstr>РОЖДЕСТВЕНСКИЕ ПОСИДЕЛКИ</vt:lpstr>
      <vt:lpstr>Красны девицы  Да добры молодцы!  Всех зовем на Рождество! На забавы, шутки,  Песни, прибаутки,  Игры да колядки,  Хитрые загадки!  Будем рады видеть вас Всех на празднике у нас! </vt:lpstr>
      <vt:lpstr>Презентация PowerPoint</vt:lpstr>
      <vt:lpstr>Презентация PowerPoint</vt:lpstr>
      <vt:lpstr>Презентация PowerPoint</vt:lpstr>
      <vt:lpstr>Презентация PowerPoint</vt:lpstr>
      <vt:lpstr>7 января  родился Иисус Христос, Спаситель мира </vt:lpstr>
      <vt:lpstr>Презентация PowerPoint</vt:lpstr>
      <vt:lpstr>В небе высоком сияет звезда Все приходите к нам в гости сюда. Ведь в этот вечер ликует народ – Сын Божий, Спаситель, на землю идет!   </vt:lpstr>
      <vt:lpstr>Ангел мирный, дух небесный Светлых, радостных лучей.  Нынче ангел к нам спустился И пропел: “Христос родился”. </vt:lpstr>
      <vt:lpstr>Презентация PowerPoint</vt:lpstr>
      <vt:lpstr>ТАНЕЦ « Ой, при лужку,  при лужке» </vt:lpstr>
      <vt:lpstr>БАБУШКА-ЗАГАДУШКА</vt:lpstr>
      <vt:lpstr>В целом мире торжество, Потому что... </vt:lpstr>
      <vt:lpstr>Долго над землёй летало  Белоснежно одеяло. Солнце малость припекло –  Одеяло потекло,  И ушло в колодцы рек.  Одеяло это – …</vt:lpstr>
      <vt:lpstr>Холода, мороз, метели  Закружили, завертели.  В белых шапках все дома,  Это к нам пришла …</vt:lpstr>
      <vt:lpstr>Презентация PowerPoint</vt:lpstr>
      <vt:lpstr>РУКАВИЦЫ</vt:lpstr>
      <vt:lpstr>Презентация PowerPoint</vt:lpstr>
      <vt:lpstr>ЁЛКИ</vt:lpstr>
      <vt:lpstr>Презентация PowerPoint</vt:lpstr>
      <vt:lpstr>ИГРА «СНЕЖКИ»</vt:lpstr>
      <vt:lpstr>ИГРА «ЛЫЖНИКИ»</vt:lpstr>
      <vt:lpstr>ИГРА «СНЕГОВИКИ»</vt:lpstr>
      <vt:lpstr>Презентация PowerPoint</vt:lpstr>
      <vt:lpstr>Презентация PowerPoint</vt:lpstr>
      <vt:lpstr>Коляда, коляда, Ты подай пирога, Или хлеба ломтину, Или денег полтину. </vt:lpstr>
      <vt:lpstr>Презентация PowerPoint</vt:lpstr>
      <vt:lpstr>Лада-ладушки-ладошки, А пойдем-ка по дороже Да к соседям с Колядой За подарками гурьбой. </vt:lpstr>
      <vt:lpstr>Коляда, коляда, Накануне Рождества! Открывайте сундучки – Доставайте пятачки! </vt:lpstr>
      <vt:lpstr>Коляда-коляда Дай бабушка пирога. Не дашь пирога- Уведем корову за рога. Не дашь лепешки Разобьем окошки. </vt:lpstr>
      <vt:lpstr>Всем людям добрым  Желаем добра, золота, серебра!  Пышных пирогов,  Мягоньких блинов!  </vt:lpstr>
      <vt:lpstr>Поздравляю  я вас с Рождеством, Которое пришло к вам в дом. Я желаю всем, всем, чтобы вы здоровые были! Много лет вы дружно жили. </vt:lpstr>
      <vt:lpstr>Презентация PowerPoint</vt:lpstr>
      <vt:lpstr>Презентация PowerPoint</vt:lpstr>
      <vt:lpstr>ХОРОВОД</vt:lpstr>
      <vt:lpstr>Игра «Чего на елке не бывает?»</vt:lpstr>
      <vt:lpstr>Презентация PowerPoint</vt:lpstr>
      <vt:lpstr>Игра «Повторялки»</vt:lpstr>
      <vt:lpstr>Презентация PowerPoint</vt:lpstr>
      <vt:lpstr>Презентация PowerPoint</vt:lpstr>
      <vt:lpstr>Презентация PowerPoint</vt:lpstr>
      <vt:lpstr>БАБА-ЯГА</vt:lpstr>
      <vt:lpstr>Игра «Ведьмина метелка» </vt:lpstr>
      <vt:lpstr>Игра «Полет на метле»</vt:lpstr>
      <vt:lpstr>РОЖДЕСТВЕНСКИЕ ГАДАНИЯ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 ПОСИДЕЛКИ</dc:title>
  <dc:creator>admin</dc:creator>
  <cp:lastModifiedBy>admin</cp:lastModifiedBy>
  <cp:revision>27</cp:revision>
  <dcterms:created xsi:type="dcterms:W3CDTF">2019-01-02T10:29:10Z</dcterms:created>
  <dcterms:modified xsi:type="dcterms:W3CDTF">2019-01-16T14:38:12Z</dcterms:modified>
</cp:coreProperties>
</file>