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62F20-5EA0-4F5C-A569-CB1C08ABBB91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063F9-5D73-4693-8130-223EE3E0A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955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063F9-5D73-4693-8130-223EE3E0A25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74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Портрет Ины написал сибирский художник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063F9-5D73-4693-8130-223EE3E0A25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590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ВИКТОРИНА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063F9-5D73-4693-8130-223EE3E0A25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62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791CA3-C4B2-31BA-2FD3-9887D57A7B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DA55FDD-F290-2FD2-BC80-C9F9E3BA7C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5C9F09-960A-7534-8B3C-A8E10FE3F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89F6D4-CDC5-AAC9-4030-50211DB8A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DF8F37-0EAD-3904-A67C-68A4923F1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027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F8DF9-EF29-5DD4-8F8F-9A107034B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703C15C-E579-9F3A-3A72-9763961BB2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70C4C2-0CD4-16F7-9FA6-B19EED2F6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361E9C-9BFD-D02D-6343-81CB128F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D97F3C-160C-26BF-45A0-E724CDEC9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173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7592E9D-927A-9B97-93FD-E88E47B2B4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900C6D7-9AEB-5A29-9412-74F07BB857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567796-87EB-8265-32EF-84E996DAD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897A25-CACD-0B01-4AAE-DA16B9217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8709F9-20D3-BED0-A1EB-222D65407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868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B774E2-B514-3586-B054-71069E5A9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15AF93-188A-656E-93F2-ABC7B2094E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6B8715-8AEF-1E30-9975-B34002BBE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BE5B96-C995-850B-8199-0334098A9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7727E3-B8CB-2A8F-A85C-1C0C81503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8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091D0-DA84-3995-7D2C-1B97F9828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680068-D746-67DA-F027-AE3F1960B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C9F4C2-29D7-4BA5-4FF1-019F1E0AC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33213A-CFB9-0F4F-C4F0-29394E5ED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EF07D7-4736-E209-1ECD-D5F1EE0FC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627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372BDE-B18D-27A7-9E15-3D17B22C4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A2D3E8-A2FD-1C1C-67B7-32DB265716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DB3A0D-6DED-4ACC-D155-971B5F9A69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971664-D166-9AB0-C917-0901E0E50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7518A1-0078-5D6D-946A-C7723BDDA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B47C864-711C-76B4-A2C9-F6B492B50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248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418C59-9077-F212-B36E-8D376029C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65E0F2-9EE6-6EDF-3DD3-5693570B37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9922124-B73F-1F53-DC93-A70E16BC5F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1103AF7-42EB-F8E3-4B1C-64321D268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915E86B-12B6-7855-1BC4-389F30F4A2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558C284-7EC0-DACD-4896-24D1AE8AB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0745B17-571D-3B94-405A-38C2502A3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EB8944-6649-1E93-838D-4D7D85770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11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7DBB3D-E637-A26B-ACAA-9944D5C83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2CED72C-A99D-3826-50B9-B51ADB217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0CCC9AC-E9FA-E729-D76A-4026F1E86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33C18D8-6EB8-9641-14F8-2B6DE8545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348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C87B128-1CF2-33D2-630C-C0A2E029D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346B964-29E6-6BE0-08F4-103503C6D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8424B94-E7B6-86B3-A13E-2E7961AB7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092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0133BA-62B8-FF34-BD2D-3183D172D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48B306-D9B3-0DDC-6F60-B2DAB432B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0FF3A95-D5FB-CD7C-ADAC-D7E8321DD8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A2EEC1-B334-F792-DE66-9C8F88D86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DD13ECF-7FF7-8283-B4BA-911B6732B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78CA997-AD76-F41D-8D60-E53F9F13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19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AC2840-887C-A3F9-4170-0999C58CE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1D18211-C204-D2AA-29DD-C93899937B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1DA9E37-360D-2D31-1A71-FD11AFBD28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B18E09-7391-C9F1-8E7C-3299EA0F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DB943BB-923F-E512-060D-48D837164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DC44ED1-0C31-9A6D-5DFB-E6CB365EF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390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C4429D-B1B7-2D38-4630-65AD1086F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CEEDD5-35CE-8752-12B3-28B93AA3F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14BF4A-CEBC-7A57-6BFB-7A55440111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BC39D-D756-470A-93C6-BFD1FB646E4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707B05-4342-5953-E88E-FA469A0AB6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7E3705-42B3-72A7-33F3-FD9E345922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E881-EE5D-4523-A388-556255709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379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1408AB-0E58-AC23-5495-B290EF7310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142453-FD9F-D6E7-FC50-68454DAC50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9172C9-0B15-AFAF-F04F-29EA4435519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1" y="0"/>
            <a:ext cx="12167617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33BC5D-1469-F0FD-4676-66DAE377170D}"/>
              </a:ext>
            </a:extLst>
          </p:cNvPr>
          <p:cNvSpPr txBox="1"/>
          <p:nvPr/>
        </p:nvSpPr>
        <p:spPr>
          <a:xfrm>
            <a:off x="1879600" y="301307"/>
            <a:ext cx="514096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>
                <a:solidFill>
                  <a:srgbClr val="FF0000"/>
                </a:solidFill>
                <a:latin typeface="Bahnschrift Condensed" panose="020B0502040204020203" pitchFamily="34" charset="0"/>
              </a:rPr>
              <a:t>Памяти</a:t>
            </a:r>
            <a:r>
              <a:rPr lang="ru-RU" sz="5400" b="1" dirty="0">
                <a:latin typeface="Bahnschrift Condensed" panose="020B0502040204020203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>
              <a:solidFill>
                <a:srgbClr val="FF0000"/>
              </a:solidFill>
              <a:latin typeface="Bahnschrift Condensed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>
                <a:solidFill>
                  <a:srgbClr val="FF0000"/>
                </a:solidFill>
                <a:latin typeface="Bahnschrift Condensed" panose="020B0502040204020203" pitchFamily="34" charset="0"/>
              </a:rPr>
              <a:t>Инессы Александровны Константиновой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>
              <a:solidFill>
                <a:srgbClr val="FF0000"/>
              </a:solidFill>
              <a:latin typeface="Bahnschrift Condensed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>
                <a:solidFill>
                  <a:srgbClr val="FF0000"/>
                </a:solidFill>
                <a:latin typeface="Bahnschrift Condensed" panose="020B0502040204020203" pitchFamily="34" charset="0"/>
              </a:rPr>
              <a:t>посвящается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8F481-8DFA-CD2B-A1F9-D22F1BD3C004}"/>
              </a:ext>
            </a:extLst>
          </p:cNvPr>
          <p:cNvSpPr txBox="1"/>
          <p:nvPr/>
        </p:nvSpPr>
        <p:spPr>
          <a:xfrm>
            <a:off x="8463280" y="4812883"/>
            <a:ext cx="3317240" cy="1974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Подготовила и провела учитель-логопед МОУ ГОСШ</a:t>
            </a:r>
          </a:p>
          <a:p>
            <a:pPr algn="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В.И. Горелова </a:t>
            </a:r>
            <a:r>
              <a:rPr lang="ru-RU" sz="18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ru-RU" sz="1600" kern="100" dirty="0">
              <a:solidFill>
                <a:srgbClr val="C0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г. Калязин, Тверской обл. </a:t>
            </a:r>
            <a:endParaRPr lang="ru-RU" sz="1600" kern="100" dirty="0">
              <a:solidFill>
                <a:srgbClr val="C0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2025-2026 уч. г.</a:t>
            </a:r>
            <a:endParaRPr lang="ru-RU" sz="1600" kern="100" dirty="0">
              <a:solidFill>
                <a:srgbClr val="C0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206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9DD41E-F044-B626-41A6-A832ADFFE9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3" y="0"/>
            <a:ext cx="12167617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0D3CEC-A7E1-D645-3E46-DEEAC65685F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6615" y="63500"/>
            <a:ext cx="3820703" cy="55981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706618-6D90-8586-0B58-3DD3EBB2E70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57810" y="83820"/>
            <a:ext cx="4081357" cy="31597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01DA98-2D1C-2731-50E0-F38C4CC6D6DC}"/>
              </a:ext>
            </a:extLst>
          </p:cNvPr>
          <p:cNvSpPr txBox="1"/>
          <p:nvPr/>
        </p:nvSpPr>
        <p:spPr>
          <a:xfrm>
            <a:off x="1288732" y="2625189"/>
            <a:ext cx="29276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Школа, где училась Ина Константинова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739FDD2-009C-1159-521E-9496E33B6D4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60575" y="3406140"/>
            <a:ext cx="2848924" cy="33172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82BCD4E-D7F6-D3C0-C910-AC836395EB7E}"/>
              </a:ext>
            </a:extLst>
          </p:cNvPr>
          <p:cNvSpPr txBox="1"/>
          <p:nvPr/>
        </p:nvSpPr>
        <p:spPr>
          <a:xfrm>
            <a:off x="1945996" y="3586481"/>
            <a:ext cx="28489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Сосна, возле которой была похоронена Ина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3C328EC-0A9A-112A-F821-0A719620731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6400" y="3429000"/>
            <a:ext cx="3245534" cy="181864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C3012EE-5D53-E484-2976-0A71084F68F3}"/>
              </a:ext>
            </a:extLst>
          </p:cNvPr>
          <p:cNvSpPr txBox="1"/>
          <p:nvPr/>
        </p:nvSpPr>
        <p:spPr>
          <a:xfrm>
            <a:off x="4009499" y="5164435"/>
            <a:ext cx="382070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Bahnschrift" panose="020B0502040204020203" pitchFamily="34" charset="0"/>
              </a:rPr>
              <a:t>Дом, где жила Ина.</a:t>
            </a:r>
          </a:p>
          <a:p>
            <a:r>
              <a:rPr lang="ru-RU" dirty="0">
                <a:latin typeface="Bahnschrift" panose="020B0502040204020203" pitchFamily="34" charset="0"/>
              </a:rPr>
              <a:t>Сейчас в нём музей </a:t>
            </a:r>
          </a:p>
          <a:p>
            <a:r>
              <a:rPr lang="ru-RU" dirty="0">
                <a:latin typeface="Bahnschrift" panose="020B0502040204020203" pitchFamily="34" charset="0"/>
              </a:rPr>
              <a:t>Имени Инессы Константиновой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DF9F77-58B7-42DF-1309-0831ED9307BD}"/>
              </a:ext>
            </a:extLst>
          </p:cNvPr>
          <p:cNvSpPr txBox="1"/>
          <p:nvPr/>
        </p:nvSpPr>
        <p:spPr>
          <a:xfrm>
            <a:off x="8751261" y="5725160"/>
            <a:ext cx="25196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Портрет Ины написал сибирский художник</a:t>
            </a:r>
          </a:p>
        </p:txBody>
      </p:sp>
    </p:spTree>
    <p:extLst>
      <p:ext uri="{BB962C8B-B14F-4D97-AF65-F5344CB8AC3E}">
        <p14:creationId xmlns:p14="http://schemas.microsoft.com/office/powerpoint/2010/main" val="4182386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60B821-B757-FDC3-A5C6-8783DEB65F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79808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C856A2-439A-4F93-A800-1883E5C07613}"/>
              </a:ext>
            </a:extLst>
          </p:cNvPr>
          <p:cNvSpPr txBox="1"/>
          <p:nvPr/>
        </p:nvSpPr>
        <p:spPr>
          <a:xfrm>
            <a:off x="4307840" y="0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/>
              <a:t>ВИКТОРИНА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66EF47-06F4-7BC8-C0AA-6BABF08FEA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934462">
            <a:off x="374029" y="557576"/>
            <a:ext cx="2416133" cy="173283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C4D5A0A-613D-51D0-6E86-200D7D86C6F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8440" y="770"/>
            <a:ext cx="3083560" cy="308356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2D6D0AF-240E-39AD-C718-E2731403035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1447" y="769441"/>
            <a:ext cx="3447953" cy="23631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1C11D49-CCAD-22E8-15F1-EE55B5FD738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84564">
            <a:off x="2378880" y="2481262"/>
            <a:ext cx="2730881" cy="266491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4D58ADF-7B70-C564-6E8F-2B66FDCDCEE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7360" y="2753360"/>
            <a:ext cx="4104640" cy="410464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16C3F0A-ADD4-4739-B313-B530100CD113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5415" y="3445357"/>
            <a:ext cx="1796962" cy="309988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2E664C5-AE06-B63E-0F5C-6B3E584DB75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6664">
            <a:off x="59366" y="4136528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873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677F09-0703-26E0-04C3-2FDD1F09D6D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DFED95-D870-C7A9-6A46-73F5A6E6BAAE}"/>
              </a:ext>
            </a:extLst>
          </p:cNvPr>
          <p:cNvSpPr txBox="1"/>
          <p:nvPr/>
        </p:nvSpPr>
        <p:spPr>
          <a:xfrm>
            <a:off x="193040" y="381665"/>
            <a:ext cx="5506720" cy="4753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b="1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Задание 2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b="1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«Письмо другу»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Цель: развить эмпатию, показать важность поддержки.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Как проводить: ответить на вопросы.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b="1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Вопросы: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«Что бы ты сказал Ине, если бы встретил её?»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«Как бы ты её поддержал перед опасным заданием?»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«Какое пожелание ты бы ей написал?»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3DDA38-EC5B-42CC-E0E4-8FB346B6BADD}"/>
              </a:ext>
            </a:extLst>
          </p:cNvPr>
          <p:cNvSpPr txBox="1"/>
          <p:nvPr/>
        </p:nvSpPr>
        <p:spPr>
          <a:xfrm>
            <a:off x="5699760" y="489049"/>
            <a:ext cx="6096000" cy="6020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b="1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Задание 3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Задайте 3–5 вопросов, чтобы проверить, как дети усвоили рассказ: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«Как звали девушку из книги?»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«Чем занималась Ина до войны?»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«Почему она решила стать партизанкой?»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«Что Ина сделала, чтобы спасти своих товарищей?»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«Какой подвиг она совершила?»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За каждый правильный ответ вручать символическую «медаль» (бумажную или нарисованную).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531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E9DE11-46FC-854C-93AB-50A891102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000" y="0"/>
            <a:ext cx="12303999" cy="693164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CC5F940-DF93-D9F9-2126-82AB3245B48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320" y="308113"/>
            <a:ext cx="4593818" cy="6173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286281-BC64-1C0A-A014-293C73A9E132}"/>
              </a:ext>
            </a:extLst>
          </p:cNvPr>
          <p:cNvSpPr txBox="1"/>
          <p:nvPr/>
        </p:nvSpPr>
        <p:spPr>
          <a:xfrm>
            <a:off x="6187440" y="0"/>
            <a:ext cx="6004560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400" b="1" dirty="0">
                <a:solidFill>
                  <a:srgbClr val="FF0000"/>
                </a:solidFill>
                <a:latin typeface="Bahnschrift" panose="020B0502040204020203" pitchFamily="34" charset="0"/>
              </a:rPr>
              <a:t>Инесса Александровна Константинова</a:t>
            </a:r>
          </a:p>
          <a:p>
            <a:pPr>
              <a:spcAft>
                <a:spcPts val="1800"/>
              </a:spcAft>
            </a:pPr>
            <a:r>
              <a:rPr lang="ru-RU" sz="2400" dirty="0">
                <a:latin typeface="Bahnschrift" panose="020B0502040204020203" pitchFamily="34" charset="0"/>
              </a:rPr>
              <a:t>Прозвище - </a:t>
            </a:r>
            <a:r>
              <a:rPr lang="ru-RU" sz="2400" b="1" dirty="0">
                <a:latin typeface="Bahnschrift" panose="020B0502040204020203" pitchFamily="34" charset="0"/>
              </a:rPr>
              <a:t>Ина</a:t>
            </a:r>
          </a:p>
          <a:p>
            <a:pPr>
              <a:spcAft>
                <a:spcPts val="1800"/>
              </a:spcAft>
            </a:pPr>
            <a:r>
              <a:rPr lang="ru-RU" sz="2400" dirty="0">
                <a:latin typeface="Bahnschrift" panose="020B0502040204020203" pitchFamily="34" charset="0"/>
              </a:rPr>
              <a:t>Дата рождения - 1924</a:t>
            </a:r>
          </a:p>
          <a:p>
            <a:pPr>
              <a:spcAft>
                <a:spcPts val="1800"/>
              </a:spcAft>
            </a:pPr>
            <a:r>
              <a:rPr lang="ru-RU" sz="2400" dirty="0">
                <a:latin typeface="Bahnschrift" panose="020B0502040204020203" pitchFamily="34" charset="0"/>
              </a:rPr>
              <a:t>Место рождения - </a:t>
            </a:r>
            <a:r>
              <a:rPr lang="ru-RU" sz="2400" dirty="0" err="1">
                <a:latin typeface="Bahnschrift" panose="020B0502040204020203" pitchFamily="34" charset="0"/>
              </a:rPr>
              <a:t>Киверичи</a:t>
            </a:r>
            <a:r>
              <a:rPr lang="ru-RU" sz="2400" dirty="0">
                <a:latin typeface="Bahnschrift" panose="020B0502040204020203" pitchFamily="34" charset="0"/>
              </a:rPr>
              <a:t>, Бежецкий уезд, Тверская губерния, РСФСР, СССР</a:t>
            </a:r>
          </a:p>
          <a:p>
            <a:pPr>
              <a:spcAft>
                <a:spcPts val="1800"/>
              </a:spcAft>
            </a:pPr>
            <a:r>
              <a:rPr lang="ru-RU" sz="2400" dirty="0">
                <a:latin typeface="Bahnschrift" panose="020B0502040204020203" pitchFamily="34" charset="0"/>
              </a:rPr>
              <a:t>Дата смерти - 4 марта 1944</a:t>
            </a:r>
          </a:p>
          <a:p>
            <a:pPr>
              <a:spcAft>
                <a:spcPts val="1800"/>
              </a:spcAft>
            </a:pPr>
            <a:r>
              <a:rPr lang="ru-RU" sz="2400" dirty="0">
                <a:latin typeface="Bahnschrift" panose="020B0502040204020203" pitchFamily="34" charset="0"/>
              </a:rPr>
              <a:t>Место смерти - </a:t>
            </a:r>
            <a:r>
              <a:rPr lang="ru-RU" sz="2400" dirty="0" err="1">
                <a:latin typeface="Bahnschrift" panose="020B0502040204020203" pitchFamily="34" charset="0"/>
              </a:rPr>
              <a:t>Лукьяново</a:t>
            </a:r>
            <a:r>
              <a:rPr lang="ru-RU" sz="2400" dirty="0">
                <a:latin typeface="Bahnschrift" panose="020B0502040204020203" pitchFamily="34" charset="0"/>
              </a:rPr>
              <a:t>, Пустошкинский район, Калининская область, РСФСР, СССР</a:t>
            </a:r>
          </a:p>
          <a:p>
            <a:pPr>
              <a:spcAft>
                <a:spcPts val="1800"/>
              </a:spcAft>
            </a:pPr>
            <a:r>
              <a:rPr lang="ru-RU" sz="2400" dirty="0">
                <a:latin typeface="Bahnschrift" panose="020B0502040204020203" pitchFamily="34" charset="0"/>
              </a:rPr>
              <a:t>Род войск - разведчики, партизаны</a:t>
            </a:r>
          </a:p>
          <a:p>
            <a:pPr>
              <a:spcAft>
                <a:spcPts val="1800"/>
              </a:spcAft>
            </a:pPr>
            <a:r>
              <a:rPr lang="ru-RU" sz="2400" dirty="0">
                <a:latin typeface="Bahnschrift" panose="020B0502040204020203" pitchFamily="34" charset="0"/>
              </a:rPr>
              <a:t>Годы службы 1942—1944</a:t>
            </a:r>
          </a:p>
          <a:p>
            <a:pPr>
              <a:spcAft>
                <a:spcPts val="1800"/>
              </a:spcAft>
            </a:pPr>
            <a:r>
              <a:rPr lang="ru-RU" sz="2400" dirty="0">
                <a:latin typeface="Bahnschrift" panose="020B0502040204020203" pitchFamily="34" charset="0"/>
              </a:rPr>
              <a:t>Часть 2-я Калининская партизанская бригада</a:t>
            </a:r>
          </a:p>
        </p:txBody>
      </p:sp>
    </p:spTree>
    <p:extLst>
      <p:ext uri="{BB962C8B-B14F-4D97-AF65-F5344CB8AC3E}">
        <p14:creationId xmlns:p14="http://schemas.microsoft.com/office/powerpoint/2010/main" val="3195698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4C2A7C1-C836-E10D-EA52-9BE3DC79306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3" y="0"/>
            <a:ext cx="12171894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F7CE1E-A0CC-770A-FFCB-DFB53A9F9F7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9790" y="340994"/>
            <a:ext cx="8163299" cy="52571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6529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A55635-C529-CF6E-CF5A-8DAF98EE6B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1" y="0"/>
            <a:ext cx="12167617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22C63C-35D4-D388-3B81-218F27841D6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70059" y="91439"/>
            <a:ext cx="8672275" cy="5740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46016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B93928-B1D2-3F64-060F-94E7ECABEF5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1" y="0"/>
            <a:ext cx="12167617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E2997C-E689-1536-0529-4BC73E6F9E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6145" y="1043346"/>
            <a:ext cx="8183804" cy="4432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774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19D356-B9AC-188B-87D9-1B0BE17FD1A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1" y="0"/>
            <a:ext cx="12167617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47192D-54A9-452A-F216-D9EAF83997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5519" y="832484"/>
            <a:ext cx="8467843" cy="457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612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0470F9-65D2-DE98-0455-485351D5ECD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1" y="0"/>
            <a:ext cx="12167617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20A440F-FC41-65A6-5374-CEC74EFD4D2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25175" y="-275810"/>
            <a:ext cx="5064132" cy="36518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59AE4F-EA49-FE8A-3588-C0E160AA87F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7258" y="3481991"/>
            <a:ext cx="3846379" cy="29267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DCB92F-77B3-D21F-669D-4353305DDD4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246043" y="153100"/>
            <a:ext cx="3607988" cy="35548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3560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5A35F4-2DEA-DD81-30ED-13440D88899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1" y="0"/>
            <a:ext cx="12167617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A022D2-DA8C-0A70-1BD7-E57CC9019B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54761" y="863600"/>
            <a:ext cx="5698070" cy="52933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3AE32D-2B5A-1D84-B9E9-5A131EF4C24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45799" y="271913"/>
            <a:ext cx="3241040" cy="617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89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7F0FE4-38E0-67E0-8939-C06785BBA80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1" y="0"/>
            <a:ext cx="12167617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358191-9ACD-1947-41D3-FFCDEBA5C74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1665" y="3759225"/>
            <a:ext cx="4192254" cy="309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09FDF3-6ABA-22F5-027C-9551C16C82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7396" y="111760"/>
            <a:ext cx="4286250" cy="642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8C24BB-6769-8C87-A4F8-D995F19C794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078" y="101686"/>
            <a:ext cx="6415429" cy="3611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3553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252</Words>
  <Application>Microsoft Office PowerPoint</Application>
  <PresentationFormat>Широкоэкранный</PresentationFormat>
  <Paragraphs>50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Aptos</vt:lpstr>
      <vt:lpstr>Arial</vt:lpstr>
      <vt:lpstr>Arial Black</vt:lpstr>
      <vt:lpstr>Bahnschrift</vt:lpstr>
      <vt:lpstr>Bahnschrift Condensed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varvara19620102@mail.ru</dc:creator>
  <cp:lastModifiedBy>varvara19620102@mail.ru</cp:lastModifiedBy>
  <cp:revision>5</cp:revision>
  <dcterms:created xsi:type="dcterms:W3CDTF">2026-05-01T09:52:07Z</dcterms:created>
  <dcterms:modified xsi:type="dcterms:W3CDTF">2026-05-12T13:33:00Z</dcterms:modified>
</cp:coreProperties>
</file>