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6" r:id="rId12"/>
    <p:sldId id="277" r:id="rId13"/>
    <p:sldId id="278" r:id="rId14"/>
    <p:sldId id="268" r:id="rId15"/>
    <p:sldId id="269" r:id="rId16"/>
    <p:sldId id="279" r:id="rId17"/>
    <p:sldId id="270" r:id="rId18"/>
    <p:sldId id="280" r:id="rId19"/>
    <p:sldId id="281" r:id="rId20"/>
    <p:sldId id="271" r:id="rId21"/>
    <p:sldId id="282" r:id="rId22"/>
    <p:sldId id="272" r:id="rId23"/>
    <p:sldId id="273" r:id="rId24"/>
    <p:sldId id="274" r:id="rId25"/>
    <p:sldId id="275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57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37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32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08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40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94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083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765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9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686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3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836C-7738-4751-AC3B-635250592AFE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F2A24-B576-4373-A7B2-9CAE3D428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09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атьяна Алексеевна\Desktop\ДА\фото, картинки\фоны\look.com.ua-253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2192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рямоугольни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331" y="1472407"/>
            <a:ext cx="8161338" cy="391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11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koolinar.ru/all_image/recipe_pictures/36/36888/rp36888_lar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29" y="1750422"/>
            <a:ext cx="3299883" cy="3013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http://cdn.trend.az/article_photo/2009/03/12/Fabric_12030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40" y="1750421"/>
            <a:ext cx="3448594" cy="3013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62" y="1846217"/>
            <a:ext cx="3088011" cy="2682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7741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97" y="1529534"/>
            <a:ext cx="5730240" cy="5080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23371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Картошка в мундире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512115"/>
            <a:ext cx="7306491" cy="5149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6781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590" y="1558834"/>
            <a:ext cx="7750820" cy="4963885"/>
          </a:xfrm>
        </p:spPr>
      </p:pic>
    </p:spTree>
    <p:extLst>
      <p:ext uri="{BB962C8B-B14F-4D97-AF65-F5344CB8AC3E}">
        <p14:creationId xmlns:p14="http://schemas.microsoft.com/office/powerpoint/2010/main" val="54914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Вареники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832" y="1690688"/>
            <a:ext cx="8757409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9041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Шанешки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063" y="1690688"/>
            <a:ext cx="4833257" cy="435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3072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Пирог с картошкой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651" y="1254034"/>
            <a:ext cx="7001692" cy="4963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56482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Толчонка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029" y="1776550"/>
            <a:ext cx="7410994" cy="4618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9718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фри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0" y="1463039"/>
            <a:ext cx="7515497" cy="5050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3378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жареный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817" y="1690687"/>
            <a:ext cx="7323909" cy="4701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84667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-6096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40" y="113211"/>
            <a:ext cx="4667794" cy="674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9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Окрошка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909" y="1690688"/>
            <a:ext cx="7315200" cy="4710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1968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Картофель испечённый в костре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97" y="1566840"/>
            <a:ext cx="8569234" cy="4685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4165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591093"/>
            <a:ext cx="7242129" cy="5512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79379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818" y="662258"/>
            <a:ext cx="6696619" cy="5381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19517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68" y="748937"/>
            <a:ext cx="6590412" cy="5399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88700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04" y="576262"/>
            <a:ext cx="8572500" cy="5929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6865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78377" y="0"/>
            <a:ext cx="1203524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14" y="2264229"/>
            <a:ext cx="5761926" cy="450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745" y="147177"/>
            <a:ext cx="6206838" cy="431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9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0960" y="0"/>
            <a:ext cx="121310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247" y="3385113"/>
            <a:ext cx="3914684" cy="338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406" y="3565540"/>
            <a:ext cx="4811083" cy="34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977" y="-215563"/>
            <a:ext cx="5105637" cy="399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614" y="177901"/>
            <a:ext cx="4493624" cy="320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9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0960" y="0"/>
            <a:ext cx="1207008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210" y="327226"/>
            <a:ext cx="3384782" cy="32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03" y="-57104"/>
            <a:ext cx="3944779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544" y="3878672"/>
            <a:ext cx="3989177" cy="292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400" y="0"/>
            <a:ext cx="3933100" cy="412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3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-130630" y="-26129"/>
            <a:ext cx="12322629" cy="68319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374468" y="2951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/>
            </a:r>
            <a:b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</a:br>
            <a:endParaRPr lang="ru-RU" altLang="ru-RU" dirty="0">
              <a:solidFill>
                <a:srgbClr val="0000FF"/>
              </a:solidFill>
            </a:endParaRPr>
          </a:p>
        </p:txBody>
      </p:sp>
      <p:pic>
        <p:nvPicPr>
          <p:cNvPr id="5" name="Picture 7" descr="http://i46.tinypic.com/1zdm5w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511" y="3230880"/>
            <a:ext cx="4772296" cy="352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943" y="-26129"/>
            <a:ext cx="5098031" cy="36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://sovetskiymultik.at.ua/1/karusel.1.0-02-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3" y="3093172"/>
            <a:ext cx="5005163" cy="376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1.liveinternet.ru/images/attach/c/8/101/820/101820399_5111852_antoshk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3" y="63748"/>
            <a:ext cx="4671053" cy="315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166 Анто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60730" y="618313"/>
            <a:ext cx="487363" cy="4873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46084" y="19049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16177" y="16620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.</a:t>
            </a:r>
            <a:b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</a:br>
            <a: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/>
            </a:r>
            <a:b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</a:br>
            <a: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/>
            </a:r>
            <a:br>
              <a:rPr lang="ru-RU" alt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</a:br>
            <a:endParaRPr lang="ru-RU" altLang="ru-RU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4340" y="253532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altLang="ru-RU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60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вгений\Desktop\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241"/>
            <a:ext cx="12192000" cy="4902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28433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вгений\Desktop\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"/>
            <a:ext cx="11059887" cy="6857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67377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вгений\Desktop\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794"/>
            <a:ext cx="12122330" cy="6762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98673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164</TotalTime>
  <Words>21</Words>
  <Application>Microsoft Office PowerPoint</Application>
  <PresentationFormat>Широкоэкранный</PresentationFormat>
  <Paragraphs>13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Салат</vt:lpstr>
      <vt:lpstr>Картошка в мундире</vt:lpstr>
      <vt:lpstr>Драники</vt:lpstr>
      <vt:lpstr>Вареники</vt:lpstr>
      <vt:lpstr>Шанешки</vt:lpstr>
      <vt:lpstr>Пирог с картошкой</vt:lpstr>
      <vt:lpstr>Толчонка</vt:lpstr>
      <vt:lpstr>Картофель фри</vt:lpstr>
      <vt:lpstr>Картофель жареный</vt:lpstr>
      <vt:lpstr>Окрошка</vt:lpstr>
      <vt:lpstr>Картофель испечённый в костре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Евгений</cp:lastModifiedBy>
  <cp:revision>18</cp:revision>
  <dcterms:created xsi:type="dcterms:W3CDTF">2019-10-20T16:58:58Z</dcterms:created>
  <dcterms:modified xsi:type="dcterms:W3CDTF">2019-10-29T18:19:27Z</dcterms:modified>
</cp:coreProperties>
</file>