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unknown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1" r:id="rId2"/>
    <p:sldId id="296" r:id="rId3"/>
    <p:sldId id="307" r:id="rId4"/>
    <p:sldId id="297" r:id="rId5"/>
    <p:sldId id="265" r:id="rId6"/>
    <p:sldId id="266" r:id="rId7"/>
    <p:sldId id="279" r:id="rId8"/>
    <p:sldId id="268" r:id="rId9"/>
    <p:sldId id="269" r:id="rId10"/>
    <p:sldId id="270" r:id="rId11"/>
    <p:sldId id="271" r:id="rId12"/>
    <p:sldId id="272" r:id="rId13"/>
    <p:sldId id="280" r:id="rId14"/>
    <p:sldId id="298" r:id="rId15"/>
    <p:sldId id="294" r:id="rId16"/>
    <p:sldId id="300" r:id="rId17"/>
    <p:sldId id="299" r:id="rId18"/>
    <p:sldId id="283" r:id="rId19"/>
    <p:sldId id="293" r:id="rId20"/>
    <p:sldId id="302" r:id="rId21"/>
    <p:sldId id="303" r:id="rId22"/>
    <p:sldId id="304" r:id="rId23"/>
    <p:sldId id="305" r:id="rId24"/>
    <p:sldId id="306" r:id="rId25"/>
  </p:sldIdLst>
  <p:sldSz cx="9144000" cy="6858000" type="screen4x3"/>
  <p:notesSz cx="6858000" cy="9144000"/>
  <p:custDataLst>
    <p:tags r:id="rId2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63" autoAdjust="0"/>
    <p:restoredTop sz="94660"/>
  </p:normalViewPr>
  <p:slideViewPr>
    <p:cSldViewPr>
      <p:cViewPr varScale="1">
        <p:scale>
          <a:sx n="45" d="100"/>
          <a:sy n="45" d="100"/>
        </p:scale>
        <p:origin x="-6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1E5A18-9FC4-4287-B5D4-488D4ACB607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4D3FAC-EA38-4FA4-AF7F-3A1B18DDB3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9750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over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>
    <p:cover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87;&#1077;&#1076;&#1084;&#1072;&#1089;&#1090;&#1077;&#1088;&#1089;&#1082;&#1072;&#1103;\WE_ARE_THE_CHAMPIONS.mp3" TargetMode="Externa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4.png"/><Relationship Id="rId3" Type="http://schemas.openxmlformats.org/officeDocument/2006/relationships/audio" Target="../media/audio2.wav"/><Relationship Id="rId7" Type="http://schemas.openxmlformats.org/officeDocument/2006/relationships/image" Target="../media/image19.png"/><Relationship Id="rId12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slide" Target="slide11.xml"/><Relationship Id="rId5" Type="http://schemas.openxmlformats.org/officeDocument/2006/relationships/image" Target="../media/image17.png"/><Relationship Id="rId15" Type="http://schemas.openxmlformats.org/officeDocument/2006/relationships/image" Target="../media/image26.png"/><Relationship Id="rId10" Type="http://schemas.openxmlformats.org/officeDocument/2006/relationships/image" Target="../media/image22.png"/><Relationship Id="rId4" Type="http://schemas.openxmlformats.org/officeDocument/2006/relationships/image" Target="../media/image16.gif"/><Relationship Id="rId9" Type="http://schemas.openxmlformats.org/officeDocument/2006/relationships/image" Target="../media/image21.png"/><Relationship Id="rId1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4.png"/><Relationship Id="rId3" Type="http://schemas.openxmlformats.org/officeDocument/2006/relationships/audio" Target="../media/audio2.wav"/><Relationship Id="rId7" Type="http://schemas.openxmlformats.org/officeDocument/2006/relationships/image" Target="../media/image19.png"/><Relationship Id="rId12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slide" Target="slide12.xml"/><Relationship Id="rId5" Type="http://schemas.openxmlformats.org/officeDocument/2006/relationships/image" Target="../media/image17.png"/><Relationship Id="rId15" Type="http://schemas.openxmlformats.org/officeDocument/2006/relationships/image" Target="../media/image26.png"/><Relationship Id="rId10" Type="http://schemas.openxmlformats.org/officeDocument/2006/relationships/image" Target="../media/image22.png"/><Relationship Id="rId4" Type="http://schemas.openxmlformats.org/officeDocument/2006/relationships/image" Target="../media/image16.gif"/><Relationship Id="rId9" Type="http://schemas.openxmlformats.org/officeDocument/2006/relationships/image" Target="../media/image21.png"/><Relationship Id="rId1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slide" Target="slide13.xml"/><Relationship Id="rId3" Type="http://schemas.openxmlformats.org/officeDocument/2006/relationships/audio" Target="../media/audio2.wav"/><Relationship Id="rId7" Type="http://schemas.openxmlformats.org/officeDocument/2006/relationships/image" Target="../media/image20.png"/><Relationship Id="rId12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5.png"/><Relationship Id="rId5" Type="http://schemas.openxmlformats.org/officeDocument/2006/relationships/image" Target="../media/image17.png"/><Relationship Id="rId1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6.gif"/><Relationship Id="rId9" Type="http://schemas.openxmlformats.org/officeDocument/2006/relationships/image" Target="../media/image22.png"/><Relationship Id="rId1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6.png"/><Relationship Id="rId3" Type="http://schemas.openxmlformats.org/officeDocument/2006/relationships/audio" Target="../media/audio2.wav"/><Relationship Id="rId7" Type="http://schemas.openxmlformats.org/officeDocument/2006/relationships/image" Target="../media/image19.png"/><Relationship Id="rId12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4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gif"/><Relationship Id="rId9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video" Target="../media/media2.mp4"/><Relationship Id="rId5" Type="http://schemas.openxmlformats.org/officeDocument/2006/relationships/image" Target="../media/image28.png"/><Relationship Id="rId4" Type="http://schemas.microsoft.com/office/2007/relationships/media" Target="../media/media2.mp4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4.png"/><Relationship Id="rId3" Type="http://schemas.openxmlformats.org/officeDocument/2006/relationships/audio" Target="../media/audio2.wav"/><Relationship Id="rId7" Type="http://schemas.openxmlformats.org/officeDocument/2006/relationships/image" Target="../media/image19.png"/><Relationship Id="rId12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slide" Target="slide6.xml"/><Relationship Id="rId5" Type="http://schemas.openxmlformats.org/officeDocument/2006/relationships/image" Target="../media/image17.png"/><Relationship Id="rId15" Type="http://schemas.openxmlformats.org/officeDocument/2006/relationships/image" Target="../media/image26.png"/><Relationship Id="rId10" Type="http://schemas.openxmlformats.org/officeDocument/2006/relationships/image" Target="../media/image22.png"/><Relationship Id="rId4" Type="http://schemas.openxmlformats.org/officeDocument/2006/relationships/image" Target="../media/image16.gif"/><Relationship Id="rId9" Type="http://schemas.openxmlformats.org/officeDocument/2006/relationships/image" Target="../media/image21.png"/><Relationship Id="rId1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4.png"/><Relationship Id="rId3" Type="http://schemas.openxmlformats.org/officeDocument/2006/relationships/audio" Target="../media/audio2.wav"/><Relationship Id="rId7" Type="http://schemas.openxmlformats.org/officeDocument/2006/relationships/image" Target="../media/image19.png"/><Relationship Id="rId12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slide" Target="slide11.xml"/><Relationship Id="rId5" Type="http://schemas.openxmlformats.org/officeDocument/2006/relationships/image" Target="../media/image17.png"/><Relationship Id="rId15" Type="http://schemas.openxmlformats.org/officeDocument/2006/relationships/image" Target="../media/image26.png"/><Relationship Id="rId10" Type="http://schemas.openxmlformats.org/officeDocument/2006/relationships/image" Target="../media/image22.png"/><Relationship Id="rId4" Type="http://schemas.openxmlformats.org/officeDocument/2006/relationships/image" Target="../media/image16.gif"/><Relationship Id="rId9" Type="http://schemas.openxmlformats.org/officeDocument/2006/relationships/image" Target="../media/image21.png"/><Relationship Id="rId1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4.png"/><Relationship Id="rId3" Type="http://schemas.openxmlformats.org/officeDocument/2006/relationships/audio" Target="../media/audio2.wav"/><Relationship Id="rId7" Type="http://schemas.openxmlformats.org/officeDocument/2006/relationships/image" Target="../media/image19.png"/><Relationship Id="rId12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slide" Target="slide11.xml"/><Relationship Id="rId5" Type="http://schemas.openxmlformats.org/officeDocument/2006/relationships/image" Target="../media/image17.png"/><Relationship Id="rId15" Type="http://schemas.openxmlformats.org/officeDocument/2006/relationships/image" Target="../media/image26.png"/><Relationship Id="rId10" Type="http://schemas.openxmlformats.org/officeDocument/2006/relationships/image" Target="../media/image22.png"/><Relationship Id="rId4" Type="http://schemas.openxmlformats.org/officeDocument/2006/relationships/image" Target="../media/image16.gif"/><Relationship Id="rId9" Type="http://schemas.openxmlformats.org/officeDocument/2006/relationships/image" Target="../media/image21.png"/><Relationship Id="rId1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4.png"/><Relationship Id="rId3" Type="http://schemas.openxmlformats.org/officeDocument/2006/relationships/audio" Target="../media/audio2.wav"/><Relationship Id="rId7" Type="http://schemas.openxmlformats.org/officeDocument/2006/relationships/image" Target="../media/image19.png"/><Relationship Id="rId12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slide" Target="slide9.xml"/><Relationship Id="rId5" Type="http://schemas.openxmlformats.org/officeDocument/2006/relationships/image" Target="../media/image17.png"/><Relationship Id="rId15" Type="http://schemas.openxmlformats.org/officeDocument/2006/relationships/image" Target="../media/image26.png"/><Relationship Id="rId10" Type="http://schemas.openxmlformats.org/officeDocument/2006/relationships/image" Target="../media/image22.png"/><Relationship Id="rId4" Type="http://schemas.openxmlformats.org/officeDocument/2006/relationships/image" Target="../media/image16.gif"/><Relationship Id="rId9" Type="http://schemas.openxmlformats.org/officeDocument/2006/relationships/image" Target="../media/image21.png"/><Relationship Id="rId1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4.png"/><Relationship Id="rId3" Type="http://schemas.openxmlformats.org/officeDocument/2006/relationships/audio" Target="../media/audio2.wav"/><Relationship Id="rId7" Type="http://schemas.openxmlformats.org/officeDocument/2006/relationships/image" Target="../media/image19.png"/><Relationship Id="rId12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slide" Target="slide10.xml"/><Relationship Id="rId5" Type="http://schemas.openxmlformats.org/officeDocument/2006/relationships/image" Target="../media/image17.png"/><Relationship Id="rId15" Type="http://schemas.openxmlformats.org/officeDocument/2006/relationships/image" Target="../media/image26.png"/><Relationship Id="rId10" Type="http://schemas.openxmlformats.org/officeDocument/2006/relationships/image" Target="../media/image22.png"/><Relationship Id="rId4" Type="http://schemas.openxmlformats.org/officeDocument/2006/relationships/image" Target="../media/image16.gif"/><Relationship Id="rId9" Type="http://schemas.openxmlformats.org/officeDocument/2006/relationships/image" Target="../media/image21.png"/><Relationship Id="rId1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810" y="764704"/>
            <a:ext cx="7772400" cy="1470025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are the champions!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76533" y="1995004"/>
            <a:ext cx="2359304" cy="16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://im3-tub-ru.yandex.net/i?id=db7d925d9d880cf4b3a730116765fef6-59-144&amp;n=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32856"/>
            <a:ext cx="2839875" cy="1598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3-tub-ru.yandex.net/i?id=22ba50e11a6b7d34e4a32e4dd6cf67f5-143-144&amp;n=2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04631">
            <a:off x="551803" y="3870037"/>
            <a:ext cx="2464359" cy="165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3-tub-ru.yandex.net/i?id=30682a91960509f616404188fbcbe4ac-22-144&amp;n=2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5879" y="4941168"/>
            <a:ext cx="2180059" cy="162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1-tub-ru.yandex.net/i?id=9cd54ac13e4eafce4cbd36b131e995de-126-144&amp;n=2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331189">
            <a:off x="4924182" y="3762560"/>
            <a:ext cx="2305622" cy="1577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im2-tub-ru.yandex.net/i?id=ae2a7d1a05167d7ccc60b35a867af6a3-69-144&amp;n=2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69428">
            <a:off x="6687164" y="4982180"/>
            <a:ext cx="2102691" cy="157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im2-tub-ru.yandex.net/i?id=eba46d6e73830fd33bd7ebd52d26805e-51-144&amp;n=2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63898">
            <a:off x="2451376" y="3583082"/>
            <a:ext cx="2076591" cy="155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im0-tub-ru.yandex.net/i?id=e897e0f9f6df78057e2978dd84c8cf0c-104-144&amp;n=2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34735">
            <a:off x="6487321" y="2736389"/>
            <a:ext cx="2502375" cy="1787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im0-tub-ru.yandex.net/i?id=c139cce354bb7baa16eb74d975626f4f-20-144&amp;n=2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222566">
            <a:off x="155574" y="5195523"/>
            <a:ext cx="1968153" cy="1470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6135" y="5136433"/>
            <a:ext cx="22002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WE_ARE_THE_CHAMPION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61846367"/>
      </p:ext>
    </p:extLst>
  </p:cSld>
  <p:clrMapOvr>
    <a:masterClrMapping/>
  </p:clrMapOvr>
  <p:transition spd="slow" advClick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0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600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9000"/>
                            </p:stCondLst>
                            <p:childTnLst>
                              <p:par>
                                <p:cTn id="54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2000"/>
                            </p:stCondLst>
                            <p:childTnLst>
                              <p:par>
                                <p:cTn id="61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0"/>
                            </p:stCondLst>
                            <p:childTnLst>
                              <p:par>
                                <p:cTn id="68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3376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8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steelforce.ru/content/image/644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24544" y="0"/>
            <a:ext cx="4752528" cy="3335522"/>
          </a:xfrm>
          <a:prstGeom prst="rect">
            <a:avLst/>
          </a:prstGeom>
          <a:noFill/>
        </p:spPr>
      </p:pic>
      <p:pic>
        <p:nvPicPr>
          <p:cNvPr id="3" name="Рисунок 2" descr="0_6ee9d_13d8a9ad_XX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5656" y="1268760"/>
            <a:ext cx="2321516" cy="1981026"/>
          </a:xfrm>
          <a:prstGeom prst="rect">
            <a:avLst/>
          </a:prstGeom>
        </p:spPr>
      </p:pic>
      <p:pic>
        <p:nvPicPr>
          <p:cNvPr id="4" name="Рисунок 3" descr="0_75c99_edfcabdb_X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6588223" y="3573017"/>
            <a:ext cx="2236749" cy="3284984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07504" y="4293096"/>
            <a:ext cx="4104456" cy="2448272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Ins="0" rtlCol="0" anchor="ctr"/>
          <a:lstStyle/>
          <a:p>
            <a:pPr algn="r"/>
            <a:r>
              <a:rPr lang="ru-RU" sz="2800" b="1" dirty="0" smtClean="0">
                <a:latin typeface="Cambria" pitchFamily="18" charset="0"/>
              </a:rPr>
              <a:t>         </a:t>
            </a:r>
            <a:r>
              <a:rPr lang="en-US" sz="3600" b="1" dirty="0" smtClean="0">
                <a:latin typeface="Cambria" pitchFamily="18" charset="0"/>
              </a:rPr>
              <a:t>A player ____________ a goal</a:t>
            </a:r>
            <a:endParaRPr lang="ru-RU" sz="3600" b="1" dirty="0">
              <a:latin typeface="Cambria" pitchFamily="18" charset="0"/>
            </a:endParaRPr>
          </a:p>
        </p:txBody>
      </p:sp>
      <p:pic>
        <p:nvPicPr>
          <p:cNvPr id="14" name="Рисунок 13" descr="0_75c91_d78e5417_X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179512" y="4437112"/>
            <a:ext cx="993654" cy="1552207"/>
          </a:xfrm>
          <a:prstGeom prst="rect">
            <a:avLst/>
          </a:prstGeom>
        </p:spPr>
      </p:pic>
      <p:grpSp>
        <p:nvGrpSpPr>
          <p:cNvPr id="5" name="Группа 18"/>
          <p:cNvGrpSpPr/>
          <p:nvPr/>
        </p:nvGrpSpPr>
        <p:grpSpPr>
          <a:xfrm>
            <a:off x="4716016" y="4293096"/>
            <a:ext cx="1008112" cy="1187813"/>
            <a:chOff x="5652120" y="3717032"/>
            <a:chExt cx="1008112" cy="1187813"/>
          </a:xfrm>
        </p:grpSpPr>
        <p:pic>
          <p:nvPicPr>
            <p:cNvPr id="15" name="Рисунок 14" descr="0_83e02_dd91d19e_XL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940152" y="4437112"/>
              <a:ext cx="440448" cy="467733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5652120" y="3717032"/>
              <a:ext cx="10081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3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go</a:t>
              </a:r>
              <a:endPara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Cambria" pitchFamily="18" charset="0"/>
              </a:endParaRPr>
            </a:p>
          </p:txBody>
        </p:sp>
      </p:grpSp>
      <p:pic>
        <p:nvPicPr>
          <p:cNvPr id="20" name="Рисунок 19" descr="0_6ee9d_13d8a9ad_XX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75656" y="1196752"/>
            <a:ext cx="2304256" cy="2046058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 rot="20932548">
            <a:off x="1229244" y="455854"/>
            <a:ext cx="2838905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</a:rPr>
              <a:t>GOAL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</a:rPr>
              <a:t>!!!</a:t>
            </a:r>
            <a:endParaRPr lang="ru-RU" sz="4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76488" y="5375287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en-US" sz="3600" b="1" dirty="0" smtClean="0">
                <a:ln w="11430"/>
                <a:blipFill>
                  <a:blip r:embed="rId10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scored</a:t>
            </a:r>
            <a:endParaRPr lang="ru-RU" sz="3600" b="1" dirty="0">
              <a:ln w="11430"/>
              <a:blipFill>
                <a:blip r:embed="rId10"/>
                <a:stretch>
                  <a:fillRect/>
                </a:stretch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33" name="Рисунок 32" descr="0_bff15_6ca7f21d_L.pn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514522" y="6453336"/>
            <a:ext cx="629478" cy="404664"/>
          </a:xfrm>
          <a:prstGeom prst="rect">
            <a:avLst/>
          </a:prstGeom>
        </p:spPr>
      </p:pic>
      <p:grpSp>
        <p:nvGrpSpPr>
          <p:cNvPr id="7" name="Группа 18"/>
          <p:cNvGrpSpPr/>
          <p:nvPr/>
        </p:nvGrpSpPr>
        <p:grpSpPr>
          <a:xfrm>
            <a:off x="6156176" y="3068960"/>
            <a:ext cx="936104" cy="1115805"/>
            <a:chOff x="5724128" y="3789040"/>
            <a:chExt cx="936104" cy="1115805"/>
          </a:xfrm>
        </p:grpSpPr>
        <p:pic>
          <p:nvPicPr>
            <p:cNvPr id="26" name="Рисунок 25" descr="0_83e02_dd91d19e_XL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940152" y="4437112"/>
              <a:ext cx="440448" cy="467733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5724128" y="3789040"/>
              <a:ext cx="9361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sz="3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do</a:t>
              </a:r>
              <a:endPara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Cambria" pitchFamily="18" charset="0"/>
              </a:endParaRPr>
            </a:p>
          </p:txBody>
        </p:sp>
      </p:grpSp>
      <p:grpSp>
        <p:nvGrpSpPr>
          <p:cNvPr id="8" name="Группа 17"/>
          <p:cNvGrpSpPr/>
          <p:nvPr/>
        </p:nvGrpSpPr>
        <p:grpSpPr>
          <a:xfrm>
            <a:off x="5004048" y="3933056"/>
            <a:ext cx="1800200" cy="1115805"/>
            <a:chOff x="4211960" y="4293096"/>
            <a:chExt cx="1800200" cy="1115805"/>
          </a:xfrm>
        </p:grpSpPr>
        <p:pic>
          <p:nvPicPr>
            <p:cNvPr id="6" name="Рисунок 5" descr="0_83e02_dd91d19e_XL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76056" y="4941168"/>
              <a:ext cx="440448" cy="46773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211960" y="4293096"/>
              <a:ext cx="1800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3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scored</a:t>
              </a:r>
              <a:endPara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Cambria" pitchFamily="18" charset="0"/>
              </a:endParaRPr>
            </a:p>
          </p:txBody>
        </p:sp>
      </p:grpSp>
      <p:pic>
        <p:nvPicPr>
          <p:cNvPr id="25" name="Рисунок 24" descr="0_c7906_e7f192d_XL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012160" y="1268760"/>
            <a:ext cx="2019128" cy="1723830"/>
          </a:xfrm>
          <a:prstGeom prst="rect">
            <a:avLst/>
          </a:prstGeom>
        </p:spPr>
      </p:pic>
      <p:pic>
        <p:nvPicPr>
          <p:cNvPr id="29" name="Рисунок 28" descr="0_c7905_a03ef7fe_XL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572000" y="1052736"/>
            <a:ext cx="1872208" cy="1598398"/>
          </a:xfrm>
          <a:prstGeom prst="rect">
            <a:avLst/>
          </a:prstGeom>
        </p:spPr>
      </p:pic>
      <p:pic>
        <p:nvPicPr>
          <p:cNvPr id="30" name="Рисунок 29" descr="0_c78fa_c33296ce_XL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7452320" y="1124744"/>
            <a:ext cx="1937792" cy="1654390"/>
          </a:xfrm>
          <a:prstGeom prst="rect">
            <a:avLst/>
          </a:prstGeom>
        </p:spPr>
      </p:pic>
      <p:pic>
        <p:nvPicPr>
          <p:cNvPr id="27" name="Рисунок 26" descr="0_6ee9d_13d8a9ad_XX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75656" y="1196752"/>
            <a:ext cx="2304256" cy="2046058"/>
          </a:xfrm>
          <a:prstGeom prst="rect">
            <a:avLst/>
          </a:prstGeom>
        </p:spPr>
      </p:pic>
    </p:spTree>
  </p:cSld>
  <p:clrMapOvr>
    <a:masterClrMapping/>
  </p:clrMapOvr>
  <p:transition spd="slow" advClick="0"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11111E-6 L -0.4724 -0.3122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00" y="-1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78117E-6 L -0.25191 -0.2308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00" y="-1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2 0.01318 L -0.34636 -0.11543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-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steelforce.ru/content/image/644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24544" y="0"/>
            <a:ext cx="4752528" cy="3335522"/>
          </a:xfrm>
          <a:prstGeom prst="rect">
            <a:avLst/>
          </a:prstGeom>
          <a:noFill/>
        </p:spPr>
      </p:pic>
      <p:pic>
        <p:nvPicPr>
          <p:cNvPr id="3" name="Рисунок 2" descr="0_6ee9d_13d8a9ad_XX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5656" y="1268760"/>
            <a:ext cx="2321516" cy="1981026"/>
          </a:xfrm>
          <a:prstGeom prst="rect">
            <a:avLst/>
          </a:prstGeom>
        </p:spPr>
      </p:pic>
      <p:pic>
        <p:nvPicPr>
          <p:cNvPr id="4" name="Рисунок 3" descr="0_75c99_edfcabdb_X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6588223" y="3573017"/>
            <a:ext cx="2236749" cy="3284984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07504" y="4293096"/>
            <a:ext cx="4104456" cy="2448272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Ins="0" rtlCol="0" anchor="ctr"/>
          <a:lstStyle/>
          <a:p>
            <a:pPr algn="r"/>
            <a:r>
              <a:rPr lang="ru-RU" sz="2800" b="1" dirty="0" smtClean="0">
                <a:latin typeface="Cambria" pitchFamily="18" charset="0"/>
              </a:rPr>
              <a:t>   </a:t>
            </a:r>
            <a:r>
              <a:rPr lang="en-US" sz="3200" b="1" dirty="0" smtClean="0">
                <a:latin typeface="Cambria" pitchFamily="18" charset="0"/>
              </a:rPr>
              <a:t>We _________</a:t>
            </a:r>
          </a:p>
          <a:p>
            <a:pPr algn="r"/>
            <a:r>
              <a:rPr lang="en-US" sz="3200" b="1" dirty="0" smtClean="0">
                <a:latin typeface="Cambria" pitchFamily="18" charset="0"/>
              </a:rPr>
              <a:t> a silver medal</a:t>
            </a:r>
            <a:endParaRPr lang="ru-RU" sz="4000" b="1" dirty="0">
              <a:latin typeface="Cambria" pitchFamily="18" charset="0"/>
            </a:endParaRPr>
          </a:p>
        </p:txBody>
      </p:sp>
      <p:pic>
        <p:nvPicPr>
          <p:cNvPr id="14" name="Рисунок 13" descr="0_75c91_d78e5417_X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179512" y="4437112"/>
            <a:ext cx="993654" cy="1552207"/>
          </a:xfrm>
          <a:prstGeom prst="rect">
            <a:avLst/>
          </a:prstGeom>
        </p:spPr>
      </p:pic>
      <p:grpSp>
        <p:nvGrpSpPr>
          <p:cNvPr id="5" name="Группа 18"/>
          <p:cNvGrpSpPr/>
          <p:nvPr/>
        </p:nvGrpSpPr>
        <p:grpSpPr>
          <a:xfrm>
            <a:off x="4716016" y="4293096"/>
            <a:ext cx="1008112" cy="1187813"/>
            <a:chOff x="5652120" y="3717032"/>
            <a:chExt cx="1008112" cy="1187813"/>
          </a:xfrm>
        </p:grpSpPr>
        <p:pic>
          <p:nvPicPr>
            <p:cNvPr id="15" name="Рисунок 14" descr="0_83e02_dd91d19e_XL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940152" y="4437112"/>
              <a:ext cx="440448" cy="467733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5652120" y="3717032"/>
              <a:ext cx="10081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3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win</a:t>
              </a:r>
              <a:endPara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Cambria" pitchFamily="18" charset="0"/>
              </a:endParaRPr>
            </a:p>
          </p:txBody>
        </p:sp>
      </p:grpSp>
      <p:pic>
        <p:nvPicPr>
          <p:cNvPr id="20" name="Рисунок 19" descr="0_6ee9d_13d8a9ad_XX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75656" y="1196752"/>
            <a:ext cx="2304256" cy="2046058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 rot="20932548">
            <a:off x="1229244" y="455854"/>
            <a:ext cx="2838905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</a:rPr>
              <a:t>GOAL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</a:rPr>
              <a:t>!!!</a:t>
            </a:r>
            <a:endParaRPr lang="ru-RU" sz="4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27784" y="4809503"/>
            <a:ext cx="1449148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en-US" sz="3600" b="1" dirty="0" smtClean="0">
                <a:ln w="11430"/>
                <a:blipFill>
                  <a:blip r:embed="rId10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won</a:t>
            </a:r>
            <a:endParaRPr lang="ru-RU" sz="3600" b="1" dirty="0">
              <a:ln w="11430"/>
              <a:blipFill>
                <a:blip r:embed="rId10"/>
                <a:stretch>
                  <a:fillRect/>
                </a:stretch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33" name="Рисунок 32" descr="0_bff15_6ca7f21d_L.pn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514522" y="6453336"/>
            <a:ext cx="629478" cy="404664"/>
          </a:xfrm>
          <a:prstGeom prst="rect">
            <a:avLst/>
          </a:prstGeom>
        </p:spPr>
      </p:pic>
      <p:grpSp>
        <p:nvGrpSpPr>
          <p:cNvPr id="7" name="Группа 18"/>
          <p:cNvGrpSpPr/>
          <p:nvPr/>
        </p:nvGrpSpPr>
        <p:grpSpPr>
          <a:xfrm>
            <a:off x="5868144" y="3933056"/>
            <a:ext cx="720080" cy="1115805"/>
            <a:chOff x="5940152" y="3789040"/>
            <a:chExt cx="720080" cy="1115805"/>
          </a:xfrm>
        </p:grpSpPr>
        <p:pic>
          <p:nvPicPr>
            <p:cNvPr id="26" name="Рисунок 25" descr="0_83e02_dd91d19e_XL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940152" y="4437112"/>
              <a:ext cx="440448" cy="467733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5940152" y="3789040"/>
              <a:ext cx="7200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sz="3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do</a:t>
              </a:r>
              <a:endPara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Cambria" pitchFamily="18" charset="0"/>
              </a:endParaRPr>
            </a:p>
          </p:txBody>
        </p:sp>
      </p:grpSp>
      <p:grpSp>
        <p:nvGrpSpPr>
          <p:cNvPr id="8" name="Группа 17"/>
          <p:cNvGrpSpPr/>
          <p:nvPr/>
        </p:nvGrpSpPr>
        <p:grpSpPr>
          <a:xfrm>
            <a:off x="5868144" y="3068960"/>
            <a:ext cx="1440160" cy="1115805"/>
            <a:chOff x="4572000" y="4293096"/>
            <a:chExt cx="1440160" cy="1115805"/>
          </a:xfrm>
        </p:grpSpPr>
        <p:pic>
          <p:nvPicPr>
            <p:cNvPr id="6" name="Рисунок 5" descr="0_83e02_dd91d19e_XL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76056" y="4941168"/>
              <a:ext cx="440448" cy="46773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572000" y="4293096"/>
              <a:ext cx="14401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3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won</a:t>
              </a:r>
              <a:endPara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Cambria" pitchFamily="18" charset="0"/>
              </a:endParaRPr>
            </a:p>
          </p:txBody>
        </p:sp>
      </p:grpSp>
      <p:pic>
        <p:nvPicPr>
          <p:cNvPr id="25" name="Рисунок 24" descr="0_c7906_e7f192d_XL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012160" y="1268760"/>
            <a:ext cx="2019128" cy="1723830"/>
          </a:xfrm>
          <a:prstGeom prst="rect">
            <a:avLst/>
          </a:prstGeom>
        </p:spPr>
      </p:pic>
      <p:pic>
        <p:nvPicPr>
          <p:cNvPr id="29" name="Рисунок 28" descr="0_c7905_a03ef7fe_XL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572000" y="1052736"/>
            <a:ext cx="1872208" cy="1598398"/>
          </a:xfrm>
          <a:prstGeom prst="rect">
            <a:avLst/>
          </a:prstGeom>
        </p:spPr>
      </p:pic>
      <p:pic>
        <p:nvPicPr>
          <p:cNvPr id="30" name="Рисунок 29" descr="0_c78fa_c33296ce_XL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7452320" y="1124744"/>
            <a:ext cx="1937792" cy="1654390"/>
          </a:xfrm>
          <a:prstGeom prst="rect">
            <a:avLst/>
          </a:prstGeom>
        </p:spPr>
      </p:pic>
      <p:pic>
        <p:nvPicPr>
          <p:cNvPr id="27" name="Рисунок 26" descr="0_6ee9d_13d8a9ad_XX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75656" y="1196752"/>
            <a:ext cx="2304256" cy="2046058"/>
          </a:xfrm>
          <a:prstGeom prst="rect">
            <a:avLst/>
          </a:prstGeom>
        </p:spPr>
      </p:pic>
    </p:spTree>
  </p:cSld>
  <p:clrMapOvr>
    <a:masterClrMapping/>
  </p:clrMapOvr>
  <p:transition spd="slow" advClick="0"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65325E-6 L -0.37796 -0.2098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00" y="-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78117E-6 L -0.25191 -0.2308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00" y="-1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64 -0.01851 L -0.32275 -0.20727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00" y="-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steelforce.ru/content/image/644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24544" y="0"/>
            <a:ext cx="4752528" cy="3335522"/>
          </a:xfrm>
          <a:prstGeom prst="rect">
            <a:avLst/>
          </a:prstGeom>
          <a:noFill/>
        </p:spPr>
      </p:pic>
      <p:pic>
        <p:nvPicPr>
          <p:cNvPr id="3" name="Рисунок 2" descr="0_6ee9d_13d8a9ad_XX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5656" y="1268760"/>
            <a:ext cx="2321516" cy="1981026"/>
          </a:xfrm>
          <a:prstGeom prst="rect">
            <a:avLst/>
          </a:prstGeom>
        </p:spPr>
      </p:pic>
      <p:pic>
        <p:nvPicPr>
          <p:cNvPr id="4" name="Рисунок 3" descr="0_75c99_edfcabdb_X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6588223" y="3573017"/>
            <a:ext cx="2236749" cy="3284984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07504" y="4293096"/>
            <a:ext cx="4104456" cy="2448272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            </a:t>
            </a:r>
            <a:r>
              <a:rPr lang="en-US" sz="3600" b="1" dirty="0" smtClean="0">
                <a:latin typeface="Cambria" pitchFamily="18" charset="0"/>
              </a:rPr>
              <a:t>_______ you win a gold medal?</a:t>
            </a:r>
            <a:endParaRPr lang="ru-RU" sz="3600" b="1" dirty="0">
              <a:latin typeface="Cambria" pitchFamily="18" charset="0"/>
            </a:endParaRPr>
          </a:p>
        </p:txBody>
      </p:sp>
      <p:grpSp>
        <p:nvGrpSpPr>
          <p:cNvPr id="5" name="Группа 17"/>
          <p:cNvGrpSpPr/>
          <p:nvPr/>
        </p:nvGrpSpPr>
        <p:grpSpPr>
          <a:xfrm>
            <a:off x="4499992" y="4365104"/>
            <a:ext cx="1440160" cy="1115805"/>
            <a:chOff x="4572000" y="4293096"/>
            <a:chExt cx="1440160" cy="1115805"/>
          </a:xfrm>
        </p:grpSpPr>
        <p:pic>
          <p:nvPicPr>
            <p:cNvPr id="6" name="Рисунок 5" descr="0_83e02_dd91d19e_XL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076056" y="4941168"/>
              <a:ext cx="440448" cy="46773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572000" y="4293096"/>
              <a:ext cx="14401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3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Did</a:t>
              </a:r>
              <a:endPara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Cambria" pitchFamily="18" charset="0"/>
              </a:endParaRPr>
            </a:p>
          </p:txBody>
        </p:sp>
      </p:grpSp>
      <p:grpSp>
        <p:nvGrpSpPr>
          <p:cNvPr id="7" name="Группа 18"/>
          <p:cNvGrpSpPr/>
          <p:nvPr/>
        </p:nvGrpSpPr>
        <p:grpSpPr>
          <a:xfrm>
            <a:off x="5580112" y="3861048"/>
            <a:ext cx="1008112" cy="1187813"/>
            <a:chOff x="5652120" y="3717032"/>
            <a:chExt cx="1008112" cy="1187813"/>
          </a:xfrm>
        </p:grpSpPr>
        <p:pic>
          <p:nvPicPr>
            <p:cNvPr id="15" name="Рисунок 14" descr="0_83e02_dd91d19e_XL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940152" y="4437112"/>
              <a:ext cx="440448" cy="467733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5652120" y="3717032"/>
              <a:ext cx="10081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36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D</a:t>
              </a:r>
              <a:r>
                <a:rPr lang="en-US" sz="3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o</a:t>
              </a:r>
              <a:endPara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Cambria" pitchFamily="18" charset="0"/>
              </a:endParaRPr>
            </a:p>
          </p:txBody>
        </p:sp>
      </p:grpSp>
      <p:pic>
        <p:nvPicPr>
          <p:cNvPr id="20" name="Рисунок 19" descr="0_6ee9d_13d8a9ad_XXL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475656" y="1196752"/>
            <a:ext cx="2304256" cy="2046058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 rot="20932548">
            <a:off x="1229244" y="455854"/>
            <a:ext cx="2838905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</a:rPr>
              <a:t>GOAL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</a:rPr>
              <a:t>!!!</a:t>
            </a:r>
            <a:endParaRPr lang="ru-RU" sz="4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87625" y="4518413"/>
            <a:ext cx="1663413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ln w="11430"/>
                <a:blipFill>
                  <a:blip r:embed="rId9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Did</a:t>
            </a:r>
            <a:endParaRPr lang="ru-RU" sz="3600" b="1" dirty="0">
              <a:ln w="11430"/>
              <a:blipFill>
                <a:blip r:embed="rId9"/>
                <a:stretch>
                  <a:fillRect/>
                </a:stretch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27" name="Рисунок 26" descr="0_c7906_e7f192d_XL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012160" y="1268760"/>
            <a:ext cx="2019128" cy="1723830"/>
          </a:xfrm>
          <a:prstGeom prst="rect">
            <a:avLst/>
          </a:prstGeom>
        </p:spPr>
      </p:pic>
      <p:pic>
        <p:nvPicPr>
          <p:cNvPr id="28" name="Рисунок 27" descr="0_c7905_a03ef7fe_XL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572000" y="1052736"/>
            <a:ext cx="1872208" cy="1598398"/>
          </a:xfrm>
          <a:prstGeom prst="rect">
            <a:avLst/>
          </a:prstGeom>
        </p:spPr>
      </p:pic>
      <p:pic>
        <p:nvPicPr>
          <p:cNvPr id="32" name="Рисунок 31" descr="0_c78fa_c33296ce_XL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452320" y="1124744"/>
            <a:ext cx="1937792" cy="1654390"/>
          </a:xfrm>
          <a:prstGeom prst="rect">
            <a:avLst/>
          </a:prstGeom>
        </p:spPr>
      </p:pic>
      <p:pic>
        <p:nvPicPr>
          <p:cNvPr id="33" name="Рисунок 32" descr="0_bff15_6ca7f21d_L.png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8514522" y="6453336"/>
            <a:ext cx="629478" cy="404664"/>
          </a:xfrm>
          <a:prstGeom prst="rect">
            <a:avLst/>
          </a:prstGeom>
        </p:spPr>
      </p:pic>
      <p:grpSp>
        <p:nvGrpSpPr>
          <p:cNvPr id="8" name="Группа 18"/>
          <p:cNvGrpSpPr/>
          <p:nvPr/>
        </p:nvGrpSpPr>
        <p:grpSpPr>
          <a:xfrm>
            <a:off x="6156176" y="3068960"/>
            <a:ext cx="936104" cy="1115805"/>
            <a:chOff x="5724128" y="3789040"/>
            <a:chExt cx="936104" cy="1115805"/>
          </a:xfrm>
        </p:grpSpPr>
        <p:pic>
          <p:nvPicPr>
            <p:cNvPr id="26" name="Рисунок 25" descr="0_83e02_dd91d19e_XL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940152" y="4437112"/>
              <a:ext cx="440448" cy="467733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5724128" y="3789040"/>
              <a:ext cx="9361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sz="3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are</a:t>
              </a:r>
              <a:endPara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Cambria" pitchFamily="18" charset="0"/>
              </a:endParaRPr>
            </a:p>
          </p:txBody>
        </p:sp>
      </p:grpSp>
      <p:pic>
        <p:nvPicPr>
          <p:cNvPr id="35" name="Рисунок 34" descr="0_75c91_d78e5417_XL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 flipH="1">
            <a:off x="251520" y="4437112"/>
            <a:ext cx="993654" cy="1552207"/>
          </a:xfrm>
          <a:prstGeom prst="rect">
            <a:avLst/>
          </a:prstGeom>
        </p:spPr>
      </p:pic>
      <p:pic>
        <p:nvPicPr>
          <p:cNvPr id="29" name="Рисунок 28" descr="0_6ee9d_13d8a9ad_XXL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475656" y="1196752"/>
            <a:ext cx="2304256" cy="2046058"/>
          </a:xfrm>
          <a:prstGeom prst="rect">
            <a:avLst/>
          </a:prstGeom>
        </p:spPr>
      </p:pic>
    </p:spTree>
  </p:cSld>
  <p:clrMapOvr>
    <a:masterClrMapping/>
  </p:clrMapOvr>
  <p:transition spd="slow" advClick="0"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26556E-6 L -0.39375 -0.3645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00" y="-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31552E-6 L -0.30712 -0.17835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00" y="-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2 0.01318 L -0.34636 -0.11543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-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steelforce.ru/content/image/644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24544" y="0"/>
            <a:ext cx="4752528" cy="3335522"/>
          </a:xfrm>
          <a:prstGeom prst="rect">
            <a:avLst/>
          </a:prstGeom>
          <a:noFill/>
        </p:spPr>
      </p:pic>
      <p:pic>
        <p:nvPicPr>
          <p:cNvPr id="3" name="Рисунок 2" descr="0_6ee9d_13d8a9ad_XX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5656" y="1268760"/>
            <a:ext cx="2321516" cy="1981026"/>
          </a:xfrm>
          <a:prstGeom prst="rect">
            <a:avLst/>
          </a:prstGeom>
        </p:spPr>
      </p:pic>
      <p:pic>
        <p:nvPicPr>
          <p:cNvPr id="4" name="Рисунок 3" descr="0_75c99_edfcabdb_X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6588223" y="3573017"/>
            <a:ext cx="2236749" cy="3284984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64420" y="4231031"/>
            <a:ext cx="4104456" cy="2448272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Ins="0" rtlCol="0" anchor="ctr"/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         </a:t>
            </a:r>
            <a:r>
              <a:rPr lang="en-US" sz="3600" b="1" dirty="0" smtClean="0">
                <a:latin typeface="Cambria" pitchFamily="18" charset="0"/>
              </a:rPr>
              <a:t>I didn’t ________ judo yesterday</a:t>
            </a:r>
          </a:p>
        </p:txBody>
      </p:sp>
      <p:pic>
        <p:nvPicPr>
          <p:cNvPr id="14" name="Рисунок 13" descr="0_75c91_d78e5417_X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105748" y="3980899"/>
            <a:ext cx="993654" cy="1552207"/>
          </a:xfrm>
          <a:prstGeom prst="rect">
            <a:avLst/>
          </a:prstGeom>
        </p:spPr>
      </p:pic>
      <p:grpSp>
        <p:nvGrpSpPr>
          <p:cNvPr id="5" name="Группа 18"/>
          <p:cNvGrpSpPr/>
          <p:nvPr/>
        </p:nvGrpSpPr>
        <p:grpSpPr>
          <a:xfrm>
            <a:off x="4716016" y="4293096"/>
            <a:ext cx="1008112" cy="1187813"/>
            <a:chOff x="5652120" y="3717032"/>
            <a:chExt cx="1008112" cy="1187813"/>
          </a:xfrm>
        </p:grpSpPr>
        <p:pic>
          <p:nvPicPr>
            <p:cNvPr id="15" name="Рисунок 14" descr="0_83e02_dd91d19e_XL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940152" y="4437112"/>
              <a:ext cx="440448" cy="467733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5652120" y="3717032"/>
              <a:ext cx="10081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3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go</a:t>
              </a:r>
              <a:endPara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Cambria" pitchFamily="18" charset="0"/>
              </a:endParaRPr>
            </a:p>
          </p:txBody>
        </p:sp>
      </p:grpSp>
      <p:pic>
        <p:nvPicPr>
          <p:cNvPr id="20" name="Рисунок 19" descr="0_6ee9d_13d8a9ad_XX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75656" y="1196752"/>
            <a:ext cx="2304256" cy="2046058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 rot="20932548">
            <a:off x="1229244" y="455854"/>
            <a:ext cx="2838905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</a:rPr>
              <a:t>GOAL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</a:rPr>
              <a:t>!!!</a:t>
            </a:r>
            <a:endParaRPr lang="ru-RU" sz="4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46284" y="4757002"/>
            <a:ext cx="117764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en-US" sz="3600" b="1" dirty="0" smtClean="0">
                <a:ln w="11430"/>
                <a:blipFill>
                  <a:blip r:embed="rId10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do</a:t>
            </a:r>
            <a:endParaRPr lang="ru-RU" sz="3600" b="1" dirty="0">
              <a:ln w="11430"/>
              <a:blipFill>
                <a:blip r:embed="rId10"/>
                <a:stretch>
                  <a:fillRect/>
                </a:stretch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</p:txBody>
      </p:sp>
      <p:grpSp>
        <p:nvGrpSpPr>
          <p:cNvPr id="7" name="Группа 18"/>
          <p:cNvGrpSpPr/>
          <p:nvPr/>
        </p:nvGrpSpPr>
        <p:grpSpPr>
          <a:xfrm>
            <a:off x="6156175" y="3068960"/>
            <a:ext cx="1875113" cy="1115805"/>
            <a:chOff x="5724127" y="3789040"/>
            <a:chExt cx="1875113" cy="1115805"/>
          </a:xfrm>
        </p:grpSpPr>
        <p:pic>
          <p:nvPicPr>
            <p:cNvPr id="26" name="Рисунок 25" descr="0_83e02_dd91d19e_XL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940152" y="4437112"/>
              <a:ext cx="440448" cy="467733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5724127" y="3789040"/>
              <a:ext cx="18751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sz="3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did</a:t>
              </a:r>
              <a:endPara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Cambria" pitchFamily="18" charset="0"/>
              </a:endParaRPr>
            </a:p>
          </p:txBody>
        </p:sp>
      </p:grpSp>
      <p:grpSp>
        <p:nvGrpSpPr>
          <p:cNvPr id="8" name="Группа 17"/>
          <p:cNvGrpSpPr/>
          <p:nvPr/>
        </p:nvGrpSpPr>
        <p:grpSpPr>
          <a:xfrm>
            <a:off x="5364088" y="3933056"/>
            <a:ext cx="1944216" cy="1115805"/>
            <a:chOff x="4572000" y="4293096"/>
            <a:chExt cx="1944216" cy="1115805"/>
          </a:xfrm>
        </p:grpSpPr>
        <p:pic>
          <p:nvPicPr>
            <p:cNvPr id="6" name="Рисунок 5" descr="0_83e02_dd91d19e_XL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76056" y="4941168"/>
              <a:ext cx="440448" cy="46773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572000" y="4293096"/>
              <a:ext cx="19442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3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d</a:t>
              </a:r>
              <a:r>
                <a:rPr lang="en-US" sz="36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o</a:t>
              </a:r>
              <a:endPara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Cambria" pitchFamily="18" charset="0"/>
              </a:endParaRPr>
            </a:p>
          </p:txBody>
        </p:sp>
      </p:grpSp>
      <p:pic>
        <p:nvPicPr>
          <p:cNvPr id="25" name="Рисунок 24" descr="0_c7906_e7f192d_XL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012160" y="1268760"/>
            <a:ext cx="2019128" cy="1723830"/>
          </a:xfrm>
          <a:prstGeom prst="rect">
            <a:avLst/>
          </a:prstGeom>
        </p:spPr>
      </p:pic>
      <p:pic>
        <p:nvPicPr>
          <p:cNvPr id="29" name="Рисунок 28" descr="0_c7905_a03ef7fe_XL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572000" y="1052736"/>
            <a:ext cx="1872208" cy="1598398"/>
          </a:xfrm>
          <a:prstGeom prst="rect">
            <a:avLst/>
          </a:prstGeom>
        </p:spPr>
      </p:pic>
      <p:pic>
        <p:nvPicPr>
          <p:cNvPr id="30" name="Рисунок 29" descr="0_c78fa_c33296ce_XL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7452320" y="1124744"/>
            <a:ext cx="1937792" cy="1654390"/>
          </a:xfrm>
          <a:prstGeom prst="rect">
            <a:avLst/>
          </a:prstGeom>
        </p:spPr>
      </p:pic>
      <p:pic>
        <p:nvPicPr>
          <p:cNvPr id="28" name="Рисунок 27" descr="0_6ee9d_13d8a9ad_XX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75656" y="1196752"/>
            <a:ext cx="2304256" cy="204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96148239"/>
      </p:ext>
    </p:extLst>
  </p:cSld>
  <p:clrMapOvr>
    <a:masterClrMapping/>
  </p:clrMapOvr>
  <p:transition spd="slow" advClick="0"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11111E-6 L -0.49601 -0.2914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0" y="-1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78117E-6 L -0.25191 -0.2308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00" y="-1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2 0.01318 L -0.34636 -0.11543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-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268760"/>
            <a:ext cx="7772400" cy="1944216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sentences</a:t>
            </a:r>
            <a:b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564904"/>
            <a:ext cx="2008609" cy="3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69463804"/>
      </p:ext>
    </p:extLst>
  </p:cSld>
  <p:clrMapOvr>
    <a:masterClrMapping/>
  </p:clrMapOvr>
  <p:transition spd="slow" advClick="0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CLAP YOUR HANDS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79512" y="134634"/>
            <a:ext cx="8640960" cy="6480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19403613"/>
      </p:ext>
    </p:extLst>
  </p:cSld>
  <p:clrMapOvr>
    <a:masterClrMapping/>
  </p:clrMapOvr>
  <p:transition spd="slow" advClick="0"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268760"/>
            <a:ext cx="7772400" cy="1944216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“Nine lives” </a:t>
            </a: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99918" y="2683914"/>
            <a:ext cx="2892362" cy="2379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35747565"/>
      </p:ext>
    </p:extLst>
  </p:cSld>
  <p:clrMapOvr>
    <a:masterClrMapping/>
  </p:clrMapOvr>
  <p:transition spd="slow" advClick="0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132856"/>
            <a:ext cx="7772400" cy="1944216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sentences in the </a:t>
            </a:r>
            <a:b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Past Simple</a:t>
            </a:r>
            <a:b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4232343"/>
      </p:ext>
    </p:extLst>
  </p:cSld>
  <p:clrMapOvr>
    <a:masterClrMapping/>
  </p:clrMapOvr>
  <p:transition spd="slow" advClick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980728"/>
            <a:ext cx="6779096" cy="1143000"/>
          </a:xfrm>
        </p:spPr>
        <p:txBody>
          <a:bodyPr>
            <a:normAutofit/>
          </a:bodyPr>
          <a:lstStyle/>
          <a:p>
            <a:pPr algn="l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My sister win a gold medal.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443244" y="1628800"/>
            <a:ext cx="6779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We play tennis.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07459" y="2226718"/>
            <a:ext cx="6779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I and my friend skate.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423885" y="2798218"/>
            <a:ext cx="6779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He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play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basketball.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396312" y="3696243"/>
            <a:ext cx="6779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friend go swimming and play ice hockey.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474628" y="908720"/>
            <a:ext cx="6779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 sister won a gold medal.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310373" y="1628800"/>
            <a:ext cx="460851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 played tennis.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379148" y="2191686"/>
            <a:ext cx="575352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and my friend skated.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474628" y="2798218"/>
            <a:ext cx="460851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played basketball.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294387" y="3681969"/>
            <a:ext cx="60486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friend went swimming and played ice hockey.</a:t>
            </a:r>
            <a:endParaRPr lang="ru-RU" sz="39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742490"/>
      </p:ext>
    </p:extLst>
  </p:cSld>
  <p:clrMapOvr>
    <a:masterClrMapping/>
  </p:clrMapOvr>
  <p:transition spd="slow" advClick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8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980728"/>
            <a:ext cx="6779096" cy="1143000"/>
          </a:xfrm>
        </p:spPr>
        <p:txBody>
          <a:bodyPr>
            <a:normAutofit/>
          </a:bodyPr>
          <a:lstStyle/>
          <a:p>
            <a:pPr algn="l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He do boxing.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443244" y="1628800"/>
            <a:ext cx="6779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We play football.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07459" y="2226718"/>
            <a:ext cx="6779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I come first.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423885" y="2798218"/>
            <a:ext cx="6779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He win bronze medal.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396312" y="3696243"/>
            <a:ext cx="6779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friend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 skiing.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396312" y="915141"/>
            <a:ext cx="6779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did boxing.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429532" y="1628800"/>
            <a:ext cx="460851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 played football.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407459" y="2256040"/>
            <a:ext cx="460851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came first.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396312" y="2827540"/>
            <a:ext cx="585029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won bronze medal.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315892" y="3718383"/>
            <a:ext cx="60486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friend went skiing.</a:t>
            </a:r>
            <a:endParaRPr lang="ru-RU" sz="39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5157400"/>
      </p:ext>
    </p:extLst>
  </p:cSld>
  <p:clrMapOvr>
    <a:masterClrMapping/>
  </p:clrMapOvr>
  <p:transition spd="slow" advClick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8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268760"/>
            <a:ext cx="7772400" cy="446449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bought a carrot for my parrot.</a:t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parrot didn’t like the carrot.</a:t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I bought a house for my mouse.</a:t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The mouse didn’t like the house.</a:t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9873229"/>
      </p:ext>
    </p:extLst>
  </p:cSld>
  <p:clrMapOvr>
    <a:masterClrMapping/>
  </p:clrMapOvr>
  <p:transition spd="slow" advClick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268760"/>
            <a:ext cx="7772400" cy="1944216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Questions and negative sentences</a:t>
            </a:r>
            <a:b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56830">
            <a:off x="921206" y="3260235"/>
            <a:ext cx="2258002" cy="246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0737" y="3046704"/>
            <a:ext cx="2584184" cy="2096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54759207"/>
      </p:ext>
    </p:extLst>
  </p:cSld>
  <p:clrMapOvr>
    <a:masterClrMapping/>
  </p:clrMapOvr>
  <p:transition spd="slow" advClick="0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5109" y="836712"/>
            <a:ext cx="6779096" cy="1143000"/>
          </a:xfrm>
        </p:spPr>
        <p:txBody>
          <a:bodyPr>
            <a:normAutofit/>
          </a:bodyPr>
          <a:lstStyle/>
          <a:p>
            <a:pPr algn="l"/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She went skiing last Monday.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400814" y="1484784"/>
            <a:ext cx="6779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We play tennis.</a:t>
            </a:r>
            <a:endParaRPr lang="ru-RU" sz="3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51108" y="2420888"/>
            <a:ext cx="6779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A footballer scored a goal yesterday.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365109" y="3366120"/>
            <a:ext cx="6779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We did judo last Sunday. 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365109" y="4509120"/>
            <a:ext cx="6779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brother played ice hockey last month. 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7170763"/>
      </p:ext>
    </p:extLst>
  </p:cSld>
  <p:clrMapOvr>
    <a:masterClrMapping/>
  </p:clrMapOvr>
  <p:transition spd="slow" advClick="0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908720"/>
            <a:ext cx="6779096" cy="1143000"/>
          </a:xfrm>
        </p:spPr>
        <p:txBody>
          <a:bodyPr>
            <a:normAutofit/>
          </a:bodyPr>
          <a:lstStyle/>
          <a:p>
            <a:pPr algn="l"/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 she go skiing last Monday?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547664" y="1860296"/>
            <a:ext cx="6779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didn’t go skiing last Monday.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547664" y="3003296"/>
            <a:ext cx="6779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 we play tennis?</a:t>
            </a:r>
            <a:endParaRPr lang="ru-RU" sz="3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515252" y="4067944"/>
            <a:ext cx="6779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didn’t play tennis.</a:t>
            </a:r>
            <a:endParaRPr lang="ru-RU" sz="3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2131326"/>
      </p:ext>
    </p:extLst>
  </p:cSld>
  <p:clrMapOvr>
    <a:masterClrMapping/>
  </p:clrMapOvr>
  <p:transition spd="slow" advClick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1331640" y="2260045"/>
            <a:ext cx="6779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footballer didn’t score a goal yesterday.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304068" y="4293096"/>
            <a:ext cx="6779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didn’t do judo.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265243" y="3356992"/>
            <a:ext cx="6779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 we do judo?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237671" y="1048172"/>
            <a:ext cx="6779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Did a footballer score a goal yesterday?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9560598"/>
      </p:ext>
    </p:extLst>
  </p:cSld>
  <p:clrMapOvr>
    <a:masterClrMapping/>
  </p:clrMapOvr>
  <p:transition spd="slow" advClick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484784"/>
            <a:ext cx="6779096" cy="1440160"/>
          </a:xfrm>
        </p:spPr>
        <p:txBody>
          <a:bodyPr>
            <a:normAutofit/>
          </a:bodyPr>
          <a:lstStyle/>
          <a:p>
            <a:pPr algn="l"/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 my brother play ice hockey last month?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043608" y="3068960"/>
            <a:ext cx="6779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brother didn’t play ice hockey last month.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0107583"/>
      </p:ext>
    </p:extLst>
  </p:cSld>
  <p:clrMapOvr>
    <a:masterClrMapping/>
  </p:clrMapOvr>
  <p:transition spd="slow" advClick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268760"/>
            <a:ext cx="7772400" cy="1944216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DOMINO</a:t>
            </a:r>
            <a:b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(make pairs)</a:t>
            </a:r>
            <a:b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2646" y="3140968"/>
            <a:ext cx="3401913" cy="2561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81081690"/>
      </p:ext>
    </p:extLst>
  </p:cSld>
  <p:clrMapOvr>
    <a:masterClrMapping/>
  </p:clrMapOvr>
  <p:transition spd="slow" advClick="0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268760"/>
            <a:ext cx="7772400" cy="1944216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Football </a:t>
            </a:r>
            <a:b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48880"/>
            <a:ext cx="3161928" cy="316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04449342"/>
      </p:ext>
    </p:extLst>
  </p:cSld>
  <p:clrMapOvr>
    <a:masterClrMapping/>
  </p:clrMapOvr>
  <p:transition spd="slow" advClick="0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steelforce.ru/content/image/644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24544" y="0"/>
            <a:ext cx="4752528" cy="3335522"/>
          </a:xfrm>
          <a:prstGeom prst="rect">
            <a:avLst/>
          </a:prstGeom>
          <a:noFill/>
        </p:spPr>
      </p:pic>
      <p:pic>
        <p:nvPicPr>
          <p:cNvPr id="3" name="Рисунок 2" descr="0_6ee9d_13d8a9ad_XX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5656" y="1268760"/>
            <a:ext cx="2321516" cy="1981026"/>
          </a:xfrm>
          <a:prstGeom prst="rect">
            <a:avLst/>
          </a:prstGeom>
        </p:spPr>
      </p:pic>
      <p:pic>
        <p:nvPicPr>
          <p:cNvPr id="4" name="Рисунок 3" descr="0_75c99_edfcabdb_X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6588223" y="3573017"/>
            <a:ext cx="2236749" cy="3284984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07504" y="4293096"/>
            <a:ext cx="4104456" cy="2448272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2800" b="1" dirty="0" smtClean="0">
                <a:latin typeface="Cambria" pitchFamily="18" charset="0"/>
              </a:rPr>
              <a:t>            </a:t>
            </a:r>
            <a:r>
              <a:rPr lang="en-US" sz="3600" b="1" dirty="0" smtClean="0">
                <a:latin typeface="Cambria" pitchFamily="18" charset="0"/>
              </a:rPr>
              <a:t>We __________ football yesterday</a:t>
            </a:r>
            <a:endParaRPr lang="ru-RU" sz="3600" b="1" dirty="0">
              <a:latin typeface="Cambria" pitchFamily="18" charset="0"/>
            </a:endParaRPr>
          </a:p>
        </p:txBody>
      </p:sp>
      <p:pic>
        <p:nvPicPr>
          <p:cNvPr id="14" name="Рисунок 13" descr="0_75c91_d78e5417_X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251520" y="4437112"/>
            <a:ext cx="993654" cy="1552207"/>
          </a:xfrm>
          <a:prstGeom prst="rect">
            <a:avLst/>
          </a:prstGeom>
        </p:spPr>
      </p:pic>
      <p:grpSp>
        <p:nvGrpSpPr>
          <p:cNvPr id="5" name="Группа 17"/>
          <p:cNvGrpSpPr/>
          <p:nvPr/>
        </p:nvGrpSpPr>
        <p:grpSpPr>
          <a:xfrm>
            <a:off x="4305046" y="4365104"/>
            <a:ext cx="1808600" cy="1115805"/>
            <a:chOff x="4377054" y="4293096"/>
            <a:chExt cx="1808600" cy="1115805"/>
          </a:xfrm>
        </p:grpSpPr>
        <p:pic>
          <p:nvPicPr>
            <p:cNvPr id="6" name="Рисунок 5" descr="0_83e02_dd91d19e_XL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76056" y="4941168"/>
              <a:ext cx="440448" cy="46773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377054" y="4293096"/>
              <a:ext cx="1808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3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played</a:t>
              </a:r>
              <a:endPara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Cambria" pitchFamily="18" charset="0"/>
              </a:endParaRPr>
            </a:p>
          </p:txBody>
        </p:sp>
      </p:grpSp>
      <p:grpSp>
        <p:nvGrpSpPr>
          <p:cNvPr id="7" name="Группа 18"/>
          <p:cNvGrpSpPr/>
          <p:nvPr/>
        </p:nvGrpSpPr>
        <p:grpSpPr>
          <a:xfrm>
            <a:off x="5580112" y="3861048"/>
            <a:ext cx="1008112" cy="1187813"/>
            <a:chOff x="5652120" y="3717032"/>
            <a:chExt cx="1008112" cy="1187813"/>
          </a:xfrm>
        </p:grpSpPr>
        <p:pic>
          <p:nvPicPr>
            <p:cNvPr id="15" name="Рисунок 14" descr="0_83e02_dd91d19e_XL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940152" y="4437112"/>
              <a:ext cx="440448" cy="467733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5652120" y="3717032"/>
              <a:ext cx="10081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3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go</a:t>
              </a:r>
              <a:endPara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Cambria" pitchFamily="18" charset="0"/>
              </a:endParaRPr>
            </a:p>
          </p:txBody>
        </p:sp>
      </p:grpSp>
      <p:pic>
        <p:nvPicPr>
          <p:cNvPr id="20" name="Рисунок 19" descr="0_6ee9d_13d8a9ad_XX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75656" y="1196752"/>
            <a:ext cx="2304256" cy="2046058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 rot="20932548">
            <a:off x="1229244" y="455854"/>
            <a:ext cx="2838905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</a:rPr>
              <a:t>GOAL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</a:rPr>
              <a:t>!!!</a:t>
            </a:r>
            <a:endParaRPr lang="ru-RU" sz="4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27537" y="4600711"/>
            <a:ext cx="1983963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ln w="11430"/>
                <a:blipFill>
                  <a:blip r:embed="rId10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played</a:t>
            </a:r>
            <a:endParaRPr lang="ru-RU" sz="3600" b="1" dirty="0">
              <a:ln w="11430"/>
              <a:blipFill>
                <a:blip r:embed="rId10"/>
                <a:stretch>
                  <a:fillRect/>
                </a:stretch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33" name="Рисунок 32" descr="0_bff15_6ca7f21d_L.pn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514522" y="6453336"/>
            <a:ext cx="629478" cy="404664"/>
          </a:xfrm>
          <a:prstGeom prst="rect">
            <a:avLst/>
          </a:prstGeom>
        </p:spPr>
      </p:pic>
      <p:grpSp>
        <p:nvGrpSpPr>
          <p:cNvPr id="8" name="Группа 18"/>
          <p:cNvGrpSpPr/>
          <p:nvPr/>
        </p:nvGrpSpPr>
        <p:grpSpPr>
          <a:xfrm>
            <a:off x="6156176" y="3068960"/>
            <a:ext cx="1080120" cy="1115805"/>
            <a:chOff x="5724128" y="3789040"/>
            <a:chExt cx="1080120" cy="1115805"/>
          </a:xfrm>
        </p:grpSpPr>
        <p:pic>
          <p:nvPicPr>
            <p:cNvPr id="26" name="Рисунок 25" descr="0_83e02_dd91d19e_XL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940152" y="4437112"/>
              <a:ext cx="440448" cy="467733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5724128" y="3789040"/>
              <a:ext cx="1080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sz="3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play</a:t>
              </a:r>
              <a:endPara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Cambria" pitchFamily="18" charset="0"/>
              </a:endParaRPr>
            </a:p>
          </p:txBody>
        </p:sp>
      </p:grpSp>
      <p:pic>
        <p:nvPicPr>
          <p:cNvPr id="25" name="Рисунок 24" descr="0_c7906_e7f192d_XL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012160" y="1268760"/>
            <a:ext cx="2019128" cy="1723830"/>
          </a:xfrm>
          <a:prstGeom prst="rect">
            <a:avLst/>
          </a:prstGeom>
        </p:spPr>
      </p:pic>
      <p:pic>
        <p:nvPicPr>
          <p:cNvPr id="29" name="Рисунок 28" descr="0_c7905_a03ef7fe_XL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572000" y="1052736"/>
            <a:ext cx="1872208" cy="1598398"/>
          </a:xfrm>
          <a:prstGeom prst="rect">
            <a:avLst/>
          </a:prstGeom>
        </p:spPr>
      </p:pic>
      <p:pic>
        <p:nvPicPr>
          <p:cNvPr id="30" name="Рисунок 29" descr="0_c78fa_c33296ce_XL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7452320" y="1124744"/>
            <a:ext cx="1937792" cy="1654390"/>
          </a:xfrm>
          <a:prstGeom prst="rect">
            <a:avLst/>
          </a:prstGeom>
        </p:spPr>
      </p:pic>
      <p:pic>
        <p:nvPicPr>
          <p:cNvPr id="27" name="Рисунок 26" descr="0_6ee9d_13d8a9ad_XX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75656" y="1196752"/>
            <a:ext cx="2304256" cy="2046058"/>
          </a:xfrm>
          <a:prstGeom prst="rect">
            <a:avLst/>
          </a:prstGeom>
        </p:spPr>
      </p:pic>
    </p:spTree>
  </p:cSld>
  <p:clrMapOvr>
    <a:masterClrMapping/>
  </p:clrMapOvr>
  <p:transition spd="slow" advClick="0"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26556E-6 L -0.39375 -0.3645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00" y="-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31552E-6 L -0.30712 -0.17835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00" y="-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2 0.01318 L -0.34636 -0.11543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-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steelforce.ru/content/image/644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24544" y="0"/>
            <a:ext cx="4752528" cy="3335522"/>
          </a:xfrm>
          <a:prstGeom prst="rect">
            <a:avLst/>
          </a:prstGeom>
          <a:noFill/>
        </p:spPr>
      </p:pic>
      <p:pic>
        <p:nvPicPr>
          <p:cNvPr id="3" name="Рисунок 2" descr="0_6ee9d_13d8a9ad_XX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5656" y="1268760"/>
            <a:ext cx="2321516" cy="1981026"/>
          </a:xfrm>
          <a:prstGeom prst="rect">
            <a:avLst/>
          </a:prstGeom>
        </p:spPr>
      </p:pic>
      <p:pic>
        <p:nvPicPr>
          <p:cNvPr id="4" name="Рисунок 3" descr="0_75c99_edfcabdb_X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6588223" y="3573017"/>
            <a:ext cx="2236749" cy="3284984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07504" y="4293096"/>
            <a:ext cx="4104456" cy="2448272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Ins="0" rtlCol="0" anchor="ctr"/>
          <a:lstStyle/>
          <a:p>
            <a:pPr algn="r"/>
            <a:r>
              <a:rPr lang="ru-RU" sz="2800" b="1" dirty="0" smtClean="0">
                <a:latin typeface="Cambria" pitchFamily="18" charset="0"/>
              </a:rPr>
              <a:t>         </a:t>
            </a:r>
            <a:r>
              <a:rPr lang="en-US" sz="3600" b="1" dirty="0" smtClean="0">
                <a:latin typeface="Cambria" pitchFamily="18" charset="0"/>
              </a:rPr>
              <a:t>She _________ skiing last winter.</a:t>
            </a:r>
          </a:p>
        </p:txBody>
      </p:sp>
      <p:pic>
        <p:nvPicPr>
          <p:cNvPr id="14" name="Рисунок 13" descr="0_75c91_d78e5417_X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246111" y="3893017"/>
            <a:ext cx="993654" cy="1552207"/>
          </a:xfrm>
          <a:prstGeom prst="rect">
            <a:avLst/>
          </a:prstGeom>
        </p:spPr>
      </p:pic>
      <p:grpSp>
        <p:nvGrpSpPr>
          <p:cNvPr id="7" name="Группа 18"/>
          <p:cNvGrpSpPr/>
          <p:nvPr/>
        </p:nvGrpSpPr>
        <p:grpSpPr>
          <a:xfrm>
            <a:off x="4716016" y="4293096"/>
            <a:ext cx="1008112" cy="1187813"/>
            <a:chOff x="5652120" y="3717032"/>
            <a:chExt cx="1008112" cy="1187813"/>
          </a:xfrm>
        </p:grpSpPr>
        <p:pic>
          <p:nvPicPr>
            <p:cNvPr id="15" name="Рисунок 14" descr="0_83e02_dd91d19e_XL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940152" y="4437112"/>
              <a:ext cx="440448" cy="467733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5652120" y="3717032"/>
              <a:ext cx="10081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3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go</a:t>
              </a:r>
              <a:endPara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Cambria" pitchFamily="18" charset="0"/>
              </a:endParaRPr>
            </a:p>
          </p:txBody>
        </p:sp>
      </p:grpSp>
      <p:pic>
        <p:nvPicPr>
          <p:cNvPr id="20" name="Рисунок 19" descr="0_6ee9d_13d8a9ad_XX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75656" y="1196752"/>
            <a:ext cx="2304256" cy="2046058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 rot="20932548">
            <a:off x="1229244" y="455854"/>
            <a:ext cx="2838905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</a:rPr>
              <a:t>GOAL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</a:rPr>
              <a:t>!!!</a:t>
            </a:r>
            <a:endParaRPr lang="ru-RU" sz="4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48696" y="4798893"/>
            <a:ext cx="146107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ln w="11430"/>
                <a:blipFill>
                  <a:blip r:embed="rId10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went</a:t>
            </a:r>
            <a:endParaRPr lang="ru-RU" sz="3600" b="1" dirty="0">
              <a:ln w="11430"/>
              <a:blipFill>
                <a:blip r:embed="rId10"/>
                <a:stretch>
                  <a:fillRect/>
                </a:stretch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33" name="Рисунок 32" descr="0_bff15_6ca7f21d_L.pn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514522" y="6453336"/>
            <a:ext cx="629478" cy="404664"/>
          </a:xfrm>
          <a:prstGeom prst="rect">
            <a:avLst/>
          </a:prstGeom>
        </p:spPr>
      </p:pic>
      <p:grpSp>
        <p:nvGrpSpPr>
          <p:cNvPr id="8" name="Группа 18"/>
          <p:cNvGrpSpPr/>
          <p:nvPr/>
        </p:nvGrpSpPr>
        <p:grpSpPr>
          <a:xfrm>
            <a:off x="6156176" y="3068960"/>
            <a:ext cx="936104" cy="1115805"/>
            <a:chOff x="5724128" y="3789040"/>
            <a:chExt cx="936104" cy="1115805"/>
          </a:xfrm>
        </p:grpSpPr>
        <p:pic>
          <p:nvPicPr>
            <p:cNvPr id="26" name="Рисунок 25" descr="0_83e02_dd91d19e_XL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940152" y="4437112"/>
              <a:ext cx="440448" cy="467733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5724128" y="3789040"/>
              <a:ext cx="9361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sz="3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do</a:t>
              </a:r>
              <a:endPara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Cambria" pitchFamily="18" charset="0"/>
              </a:endParaRPr>
            </a:p>
          </p:txBody>
        </p:sp>
      </p:grpSp>
      <p:grpSp>
        <p:nvGrpSpPr>
          <p:cNvPr id="5" name="Группа 17"/>
          <p:cNvGrpSpPr/>
          <p:nvPr/>
        </p:nvGrpSpPr>
        <p:grpSpPr>
          <a:xfrm>
            <a:off x="5364088" y="3933056"/>
            <a:ext cx="1440160" cy="1115805"/>
            <a:chOff x="4572000" y="4293096"/>
            <a:chExt cx="1440160" cy="1115805"/>
          </a:xfrm>
        </p:grpSpPr>
        <p:pic>
          <p:nvPicPr>
            <p:cNvPr id="6" name="Рисунок 5" descr="0_83e02_dd91d19e_XL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76056" y="4941168"/>
              <a:ext cx="440448" cy="46773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572000" y="4293096"/>
              <a:ext cx="14401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3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went</a:t>
              </a:r>
              <a:endPara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Cambria" pitchFamily="18" charset="0"/>
              </a:endParaRPr>
            </a:p>
          </p:txBody>
        </p:sp>
      </p:grpSp>
      <p:pic>
        <p:nvPicPr>
          <p:cNvPr id="25" name="Рисунок 24" descr="0_c7906_e7f192d_XL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012160" y="1268760"/>
            <a:ext cx="2019128" cy="1723830"/>
          </a:xfrm>
          <a:prstGeom prst="rect">
            <a:avLst/>
          </a:prstGeom>
        </p:spPr>
      </p:pic>
      <p:pic>
        <p:nvPicPr>
          <p:cNvPr id="29" name="Рисунок 28" descr="0_c7905_a03ef7fe_XL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572000" y="1052736"/>
            <a:ext cx="1872208" cy="1598398"/>
          </a:xfrm>
          <a:prstGeom prst="rect">
            <a:avLst/>
          </a:prstGeom>
        </p:spPr>
      </p:pic>
      <p:pic>
        <p:nvPicPr>
          <p:cNvPr id="30" name="Рисунок 29" descr="0_c78fa_c33296ce_XL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7452320" y="1124744"/>
            <a:ext cx="1937792" cy="1654390"/>
          </a:xfrm>
          <a:prstGeom prst="rect">
            <a:avLst/>
          </a:prstGeom>
        </p:spPr>
      </p:pic>
      <p:pic>
        <p:nvPicPr>
          <p:cNvPr id="27" name="Рисунок 26" descr="0_6ee9d_13d8a9ad_XX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75656" y="1196752"/>
            <a:ext cx="2304256" cy="2046058"/>
          </a:xfrm>
          <a:prstGeom prst="rect">
            <a:avLst/>
          </a:prstGeom>
        </p:spPr>
      </p:pic>
    </p:spTree>
  </p:cSld>
  <p:clrMapOvr>
    <a:masterClrMapping/>
  </p:clrMapOvr>
  <p:transition spd="slow" advClick="0"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11111E-6 L -0.50382 -0.2914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00" y="-1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78117E-6 L -0.25191 -0.2308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00" y="-1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2 0.01318 L -0.34636 -0.11543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-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steelforce.ru/content/image/644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24544" y="0"/>
            <a:ext cx="4752528" cy="3335522"/>
          </a:xfrm>
          <a:prstGeom prst="rect">
            <a:avLst/>
          </a:prstGeom>
          <a:noFill/>
        </p:spPr>
      </p:pic>
      <p:pic>
        <p:nvPicPr>
          <p:cNvPr id="3" name="Рисунок 2" descr="0_6ee9d_13d8a9ad_XX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5656" y="1268760"/>
            <a:ext cx="2321516" cy="1981026"/>
          </a:xfrm>
          <a:prstGeom prst="rect">
            <a:avLst/>
          </a:prstGeom>
        </p:spPr>
      </p:pic>
      <p:pic>
        <p:nvPicPr>
          <p:cNvPr id="4" name="Рисунок 3" descr="0_75c99_edfcabdb_X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6588223" y="3573017"/>
            <a:ext cx="2236749" cy="3284984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07504" y="4293096"/>
            <a:ext cx="4104456" cy="2448272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Ins="0" rtlCol="0" anchor="ctr"/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         </a:t>
            </a:r>
            <a:r>
              <a:rPr lang="en-US" sz="3600" b="1" dirty="0" smtClean="0">
                <a:latin typeface="Cambria" pitchFamily="18" charset="0"/>
              </a:rPr>
              <a:t>I _________ go skating yesterday</a:t>
            </a:r>
          </a:p>
        </p:txBody>
      </p:sp>
      <p:pic>
        <p:nvPicPr>
          <p:cNvPr id="14" name="Рисунок 13" descr="0_75c91_d78e5417_X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105748" y="3980899"/>
            <a:ext cx="993654" cy="1552207"/>
          </a:xfrm>
          <a:prstGeom prst="rect">
            <a:avLst/>
          </a:prstGeom>
        </p:spPr>
      </p:pic>
      <p:grpSp>
        <p:nvGrpSpPr>
          <p:cNvPr id="5" name="Группа 18"/>
          <p:cNvGrpSpPr/>
          <p:nvPr/>
        </p:nvGrpSpPr>
        <p:grpSpPr>
          <a:xfrm>
            <a:off x="4716016" y="4293096"/>
            <a:ext cx="1008112" cy="1187813"/>
            <a:chOff x="5652120" y="3717032"/>
            <a:chExt cx="1008112" cy="1187813"/>
          </a:xfrm>
        </p:grpSpPr>
        <p:pic>
          <p:nvPicPr>
            <p:cNvPr id="15" name="Рисунок 14" descr="0_83e02_dd91d19e_XL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940152" y="4437112"/>
              <a:ext cx="440448" cy="467733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5652120" y="3717032"/>
              <a:ext cx="10081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3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go</a:t>
              </a:r>
              <a:endPara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Cambria" pitchFamily="18" charset="0"/>
              </a:endParaRPr>
            </a:p>
          </p:txBody>
        </p:sp>
      </p:grpSp>
      <p:pic>
        <p:nvPicPr>
          <p:cNvPr id="20" name="Рисунок 19" descr="0_6ee9d_13d8a9ad_XX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75656" y="1196752"/>
            <a:ext cx="2304256" cy="2046058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 rot="20932548">
            <a:off x="1229244" y="455854"/>
            <a:ext cx="2838905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</a:rPr>
              <a:t>GOAL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</a:rPr>
              <a:t>!!!</a:t>
            </a:r>
            <a:endParaRPr lang="ru-RU" sz="4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75656" y="4794578"/>
            <a:ext cx="148198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en-US" sz="3600" b="1" dirty="0" smtClean="0">
                <a:ln w="11430"/>
                <a:blipFill>
                  <a:blip r:embed="rId10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didn’t</a:t>
            </a:r>
            <a:endParaRPr lang="ru-RU" sz="3600" b="1" dirty="0">
              <a:ln w="11430"/>
              <a:blipFill>
                <a:blip r:embed="rId10"/>
                <a:stretch>
                  <a:fillRect/>
                </a:stretch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33" name="Рисунок 32" descr="0_bff15_6ca7f21d_L.pn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514522" y="6453336"/>
            <a:ext cx="629478" cy="404664"/>
          </a:xfrm>
          <a:prstGeom prst="rect">
            <a:avLst/>
          </a:prstGeom>
        </p:spPr>
      </p:pic>
      <p:grpSp>
        <p:nvGrpSpPr>
          <p:cNvPr id="7" name="Группа 18"/>
          <p:cNvGrpSpPr/>
          <p:nvPr/>
        </p:nvGrpSpPr>
        <p:grpSpPr>
          <a:xfrm>
            <a:off x="6156175" y="3068960"/>
            <a:ext cx="1875113" cy="1115805"/>
            <a:chOff x="5724127" y="3789040"/>
            <a:chExt cx="1875113" cy="1115805"/>
          </a:xfrm>
        </p:grpSpPr>
        <p:pic>
          <p:nvPicPr>
            <p:cNvPr id="26" name="Рисунок 25" descr="0_83e02_dd91d19e_XL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940152" y="4437112"/>
              <a:ext cx="440448" cy="467733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5724127" y="3789040"/>
              <a:ext cx="18751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sz="3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played</a:t>
              </a:r>
              <a:endPara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Cambria" pitchFamily="18" charset="0"/>
              </a:endParaRPr>
            </a:p>
          </p:txBody>
        </p:sp>
      </p:grpSp>
      <p:grpSp>
        <p:nvGrpSpPr>
          <p:cNvPr id="8" name="Группа 17"/>
          <p:cNvGrpSpPr/>
          <p:nvPr/>
        </p:nvGrpSpPr>
        <p:grpSpPr>
          <a:xfrm>
            <a:off x="5364088" y="3933056"/>
            <a:ext cx="1944216" cy="1115805"/>
            <a:chOff x="4572000" y="4293096"/>
            <a:chExt cx="1944216" cy="1115805"/>
          </a:xfrm>
        </p:grpSpPr>
        <p:pic>
          <p:nvPicPr>
            <p:cNvPr id="6" name="Рисунок 5" descr="0_83e02_dd91d19e_XL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76056" y="4941168"/>
              <a:ext cx="440448" cy="46773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572000" y="4293096"/>
              <a:ext cx="19442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36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d</a:t>
              </a:r>
              <a:r>
                <a:rPr lang="en-US" sz="3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idn’t</a:t>
              </a:r>
              <a:endPara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Cambria" pitchFamily="18" charset="0"/>
              </a:endParaRPr>
            </a:p>
          </p:txBody>
        </p:sp>
      </p:grpSp>
      <p:pic>
        <p:nvPicPr>
          <p:cNvPr id="25" name="Рисунок 24" descr="0_c7906_e7f192d_XL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012160" y="1268760"/>
            <a:ext cx="2019128" cy="1723830"/>
          </a:xfrm>
          <a:prstGeom prst="rect">
            <a:avLst/>
          </a:prstGeom>
        </p:spPr>
      </p:pic>
      <p:pic>
        <p:nvPicPr>
          <p:cNvPr id="29" name="Рисунок 28" descr="0_c7905_a03ef7fe_XL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572000" y="1052736"/>
            <a:ext cx="1872208" cy="1598398"/>
          </a:xfrm>
          <a:prstGeom prst="rect">
            <a:avLst/>
          </a:prstGeom>
        </p:spPr>
      </p:pic>
      <p:pic>
        <p:nvPicPr>
          <p:cNvPr id="30" name="Рисунок 29" descr="0_c78fa_c33296ce_XL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7452320" y="1124744"/>
            <a:ext cx="1937792" cy="1654390"/>
          </a:xfrm>
          <a:prstGeom prst="rect">
            <a:avLst/>
          </a:prstGeom>
        </p:spPr>
      </p:pic>
      <p:pic>
        <p:nvPicPr>
          <p:cNvPr id="28" name="Рисунок 27" descr="0_6ee9d_13d8a9ad_XX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75656" y="1196752"/>
            <a:ext cx="2304256" cy="204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2522555"/>
      </p:ext>
    </p:extLst>
  </p:cSld>
  <p:clrMapOvr>
    <a:masterClrMapping/>
  </p:clrMapOvr>
  <p:transition spd="slow" advClick="0"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11111E-6 L -0.49601 -0.2914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0" y="-1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78117E-6 L -0.25191 -0.2308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00" y="-1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2 0.01318 L -0.34636 -0.11543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-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steelforce.ru/content/image/644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24544" y="0"/>
            <a:ext cx="4752528" cy="3335522"/>
          </a:xfrm>
          <a:prstGeom prst="rect">
            <a:avLst/>
          </a:prstGeom>
          <a:noFill/>
        </p:spPr>
      </p:pic>
      <p:pic>
        <p:nvPicPr>
          <p:cNvPr id="3" name="Рисунок 2" descr="0_6ee9d_13d8a9ad_XX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5656" y="1268760"/>
            <a:ext cx="2321516" cy="1981026"/>
          </a:xfrm>
          <a:prstGeom prst="rect">
            <a:avLst/>
          </a:prstGeom>
        </p:spPr>
      </p:pic>
      <p:pic>
        <p:nvPicPr>
          <p:cNvPr id="4" name="Рисунок 3" descr="0_75c99_edfcabdb_X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6588223" y="3573017"/>
            <a:ext cx="2236749" cy="3284984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07504" y="4293096"/>
            <a:ext cx="4104456" cy="2448272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Ins="0" rtlCol="0" anchor="ctr"/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       </a:t>
            </a:r>
            <a:r>
              <a:rPr lang="en-US" sz="2800" b="1" dirty="0" smtClean="0">
                <a:latin typeface="Cambria" pitchFamily="18" charset="0"/>
              </a:rPr>
              <a:t>I _______</a:t>
            </a:r>
          </a:p>
          <a:p>
            <a:pPr algn="ctr"/>
            <a:r>
              <a:rPr lang="en-US" sz="2800" b="1" dirty="0" smtClean="0">
                <a:latin typeface="Cambria" pitchFamily="18" charset="0"/>
              </a:rPr>
              <a:t> gymnastics.</a:t>
            </a:r>
            <a:endParaRPr lang="en-US" sz="3600" b="1" dirty="0" smtClean="0">
              <a:latin typeface="Cambria" pitchFamily="18" charset="0"/>
            </a:endParaRPr>
          </a:p>
        </p:txBody>
      </p:sp>
      <p:pic>
        <p:nvPicPr>
          <p:cNvPr id="14" name="Рисунок 13" descr="0_75c91_d78e5417_X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179512" y="4437112"/>
            <a:ext cx="993654" cy="1552207"/>
          </a:xfrm>
          <a:prstGeom prst="rect">
            <a:avLst/>
          </a:prstGeom>
        </p:spPr>
      </p:pic>
      <p:grpSp>
        <p:nvGrpSpPr>
          <p:cNvPr id="5" name="Группа 18"/>
          <p:cNvGrpSpPr/>
          <p:nvPr/>
        </p:nvGrpSpPr>
        <p:grpSpPr>
          <a:xfrm>
            <a:off x="4716016" y="4293096"/>
            <a:ext cx="1008112" cy="1187813"/>
            <a:chOff x="5652120" y="3717032"/>
            <a:chExt cx="1008112" cy="1187813"/>
          </a:xfrm>
        </p:grpSpPr>
        <p:pic>
          <p:nvPicPr>
            <p:cNvPr id="15" name="Рисунок 14" descr="0_83e02_dd91d19e_XL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940152" y="4437112"/>
              <a:ext cx="440448" cy="467733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5652120" y="3717032"/>
              <a:ext cx="10081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3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do</a:t>
              </a:r>
              <a:endPara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Cambria" pitchFamily="18" charset="0"/>
              </a:endParaRPr>
            </a:p>
          </p:txBody>
        </p:sp>
      </p:grpSp>
      <p:pic>
        <p:nvPicPr>
          <p:cNvPr id="20" name="Рисунок 19" descr="0_6ee9d_13d8a9ad_XX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75656" y="1196752"/>
            <a:ext cx="2304256" cy="2046058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 rot="20932548">
            <a:off x="1229244" y="455854"/>
            <a:ext cx="2838905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</a:rPr>
              <a:t>GOAL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</a:rPr>
              <a:t>!!!</a:t>
            </a:r>
            <a:endParaRPr lang="ru-RU" sz="4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23728" y="4869160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en-US" sz="3600" b="1" dirty="0" smtClean="0">
                <a:ln w="11430"/>
                <a:blipFill>
                  <a:blip r:embed="rId10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did</a:t>
            </a:r>
            <a:endParaRPr lang="ru-RU" sz="3600" b="1" dirty="0">
              <a:ln w="11430"/>
              <a:blipFill>
                <a:blip r:embed="rId10"/>
                <a:stretch>
                  <a:fillRect/>
                </a:stretch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33" name="Рисунок 32" descr="0_bff15_6ca7f21d_L.pn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514522" y="6453336"/>
            <a:ext cx="629478" cy="404664"/>
          </a:xfrm>
          <a:prstGeom prst="rect">
            <a:avLst/>
          </a:prstGeom>
        </p:spPr>
      </p:pic>
      <p:grpSp>
        <p:nvGrpSpPr>
          <p:cNvPr id="7" name="Группа 18"/>
          <p:cNvGrpSpPr/>
          <p:nvPr/>
        </p:nvGrpSpPr>
        <p:grpSpPr>
          <a:xfrm>
            <a:off x="5868144" y="3933056"/>
            <a:ext cx="720080" cy="1115805"/>
            <a:chOff x="5940152" y="3789040"/>
            <a:chExt cx="720080" cy="1115805"/>
          </a:xfrm>
        </p:grpSpPr>
        <p:pic>
          <p:nvPicPr>
            <p:cNvPr id="26" name="Рисунок 25" descr="0_83e02_dd91d19e_XL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940152" y="4437112"/>
              <a:ext cx="440448" cy="467733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5940152" y="3789040"/>
              <a:ext cx="7200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sz="3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go</a:t>
              </a:r>
              <a:endPara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Cambria" pitchFamily="18" charset="0"/>
              </a:endParaRPr>
            </a:p>
          </p:txBody>
        </p:sp>
      </p:grpSp>
      <p:grpSp>
        <p:nvGrpSpPr>
          <p:cNvPr id="8" name="Группа 17"/>
          <p:cNvGrpSpPr/>
          <p:nvPr/>
        </p:nvGrpSpPr>
        <p:grpSpPr>
          <a:xfrm>
            <a:off x="5868144" y="3068960"/>
            <a:ext cx="1440160" cy="1115805"/>
            <a:chOff x="4572000" y="4293096"/>
            <a:chExt cx="1440160" cy="1115805"/>
          </a:xfrm>
        </p:grpSpPr>
        <p:pic>
          <p:nvPicPr>
            <p:cNvPr id="6" name="Рисунок 5" descr="0_83e02_dd91d19e_XL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76056" y="4941168"/>
              <a:ext cx="440448" cy="46773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572000" y="4293096"/>
              <a:ext cx="14401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3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did</a:t>
              </a:r>
              <a:endPara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Cambria" pitchFamily="18" charset="0"/>
              </a:endParaRPr>
            </a:p>
          </p:txBody>
        </p:sp>
      </p:grpSp>
      <p:pic>
        <p:nvPicPr>
          <p:cNvPr id="25" name="Рисунок 24" descr="0_c7906_e7f192d_XL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012160" y="1268760"/>
            <a:ext cx="2019128" cy="1723830"/>
          </a:xfrm>
          <a:prstGeom prst="rect">
            <a:avLst/>
          </a:prstGeom>
        </p:spPr>
      </p:pic>
      <p:pic>
        <p:nvPicPr>
          <p:cNvPr id="29" name="Рисунок 28" descr="0_c7905_a03ef7fe_XL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572000" y="1052736"/>
            <a:ext cx="1872208" cy="1598398"/>
          </a:xfrm>
          <a:prstGeom prst="rect">
            <a:avLst/>
          </a:prstGeom>
        </p:spPr>
      </p:pic>
      <p:pic>
        <p:nvPicPr>
          <p:cNvPr id="30" name="Рисунок 29" descr="0_c78fa_c33296ce_XL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7452320" y="1124744"/>
            <a:ext cx="1937792" cy="1654390"/>
          </a:xfrm>
          <a:prstGeom prst="rect">
            <a:avLst/>
          </a:prstGeom>
        </p:spPr>
      </p:pic>
      <p:pic>
        <p:nvPicPr>
          <p:cNvPr id="27" name="Рисунок 26" descr="0_6ee9d_13d8a9ad_XX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75656" y="1196752"/>
            <a:ext cx="2304256" cy="2046058"/>
          </a:xfrm>
          <a:prstGeom prst="rect">
            <a:avLst/>
          </a:prstGeom>
        </p:spPr>
      </p:pic>
    </p:spTree>
  </p:cSld>
  <p:clrMapOvr>
    <a:masterClrMapping/>
  </p:clrMapOvr>
  <p:transition spd="slow" advClick="0"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65325E-6 L -0.37796 -0.2098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00" y="-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78117E-6 L -0.25191 -0.2308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00" y="-1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64 -0.01851 L -0.32275 -0.20727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00" y="-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steelforce.ru/content/image/644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24544" y="0"/>
            <a:ext cx="4752528" cy="3335522"/>
          </a:xfrm>
          <a:prstGeom prst="rect">
            <a:avLst/>
          </a:prstGeom>
          <a:noFill/>
        </p:spPr>
      </p:pic>
      <p:pic>
        <p:nvPicPr>
          <p:cNvPr id="3" name="Рисунок 2" descr="0_6ee9d_13d8a9ad_XX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5656" y="1268760"/>
            <a:ext cx="2321516" cy="1981026"/>
          </a:xfrm>
          <a:prstGeom prst="rect">
            <a:avLst/>
          </a:prstGeom>
        </p:spPr>
      </p:pic>
      <p:pic>
        <p:nvPicPr>
          <p:cNvPr id="4" name="Рисунок 3" descr="0_75c99_edfcabdb_X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6588223" y="3573017"/>
            <a:ext cx="2236749" cy="3284984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07504" y="4293096"/>
            <a:ext cx="4320480" cy="2448272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Ins="0" rtlCol="0" anchor="ctr"/>
          <a:lstStyle/>
          <a:p>
            <a:pPr algn="r"/>
            <a:r>
              <a:rPr lang="ru-RU" sz="2800" b="1" dirty="0" smtClean="0">
                <a:latin typeface="Cambria" pitchFamily="18" charset="0"/>
              </a:rPr>
              <a:t>        </a:t>
            </a:r>
            <a:r>
              <a:rPr lang="en-US" sz="2800" b="1" dirty="0" smtClean="0">
                <a:latin typeface="Cambria" pitchFamily="18" charset="0"/>
              </a:rPr>
              <a:t>Did you ________ tennis yesterday?</a:t>
            </a:r>
            <a:endParaRPr lang="en-US" sz="3600" b="1" dirty="0" smtClean="0">
              <a:latin typeface="Cambria" pitchFamily="18" charset="0"/>
            </a:endParaRPr>
          </a:p>
        </p:txBody>
      </p:sp>
      <p:pic>
        <p:nvPicPr>
          <p:cNvPr id="14" name="Рисунок 13" descr="0_75c91_d78e5417_X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179512" y="4437112"/>
            <a:ext cx="993654" cy="1552207"/>
          </a:xfrm>
          <a:prstGeom prst="rect">
            <a:avLst/>
          </a:prstGeom>
        </p:spPr>
      </p:pic>
      <p:grpSp>
        <p:nvGrpSpPr>
          <p:cNvPr id="5" name="Группа 18"/>
          <p:cNvGrpSpPr/>
          <p:nvPr/>
        </p:nvGrpSpPr>
        <p:grpSpPr>
          <a:xfrm>
            <a:off x="4716016" y="4293096"/>
            <a:ext cx="1008112" cy="1187813"/>
            <a:chOff x="5652120" y="3717032"/>
            <a:chExt cx="1008112" cy="1187813"/>
          </a:xfrm>
        </p:grpSpPr>
        <p:pic>
          <p:nvPicPr>
            <p:cNvPr id="15" name="Рисунок 14" descr="0_83e02_dd91d19e_XL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940152" y="4437112"/>
              <a:ext cx="440448" cy="467733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5652120" y="3717032"/>
              <a:ext cx="10081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3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do</a:t>
              </a:r>
              <a:endPara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Cambria" pitchFamily="18" charset="0"/>
              </a:endParaRPr>
            </a:p>
          </p:txBody>
        </p:sp>
      </p:grpSp>
      <p:pic>
        <p:nvPicPr>
          <p:cNvPr id="20" name="Рисунок 19" descr="0_6ee9d_13d8a9ad_XX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75656" y="1196752"/>
            <a:ext cx="2304256" cy="2046058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 rot="20932548">
            <a:off x="1229244" y="455854"/>
            <a:ext cx="2838905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</a:rPr>
              <a:t>GOAL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</a:rPr>
              <a:t>!!!</a:t>
            </a:r>
            <a:endParaRPr lang="ru-RU" sz="4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59832" y="4843656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en-US" sz="3600" b="1" dirty="0" smtClean="0">
                <a:ln w="11430"/>
                <a:blipFill>
                  <a:blip r:embed="rId10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play</a:t>
            </a:r>
            <a:endParaRPr lang="ru-RU" sz="3600" b="1" dirty="0">
              <a:ln w="11430"/>
              <a:blipFill>
                <a:blip r:embed="rId10"/>
                <a:stretch>
                  <a:fillRect/>
                </a:stretch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33" name="Рисунок 32" descr="0_bff15_6ca7f21d_L.pn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514522" y="6453336"/>
            <a:ext cx="629478" cy="404664"/>
          </a:xfrm>
          <a:prstGeom prst="rect">
            <a:avLst/>
          </a:prstGeom>
        </p:spPr>
      </p:pic>
      <p:grpSp>
        <p:nvGrpSpPr>
          <p:cNvPr id="7" name="Группа 18"/>
          <p:cNvGrpSpPr/>
          <p:nvPr/>
        </p:nvGrpSpPr>
        <p:grpSpPr>
          <a:xfrm>
            <a:off x="6156175" y="3068960"/>
            <a:ext cx="1875113" cy="1115805"/>
            <a:chOff x="5724127" y="3789040"/>
            <a:chExt cx="1875113" cy="1115805"/>
          </a:xfrm>
        </p:grpSpPr>
        <p:pic>
          <p:nvPicPr>
            <p:cNvPr id="26" name="Рисунок 25" descr="0_83e02_dd91d19e_XL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940152" y="4437112"/>
              <a:ext cx="440448" cy="467733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5724127" y="3789040"/>
              <a:ext cx="18751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sz="3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played</a:t>
              </a:r>
              <a:endPara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Cambria" pitchFamily="18" charset="0"/>
              </a:endParaRPr>
            </a:p>
          </p:txBody>
        </p:sp>
      </p:grpSp>
      <p:grpSp>
        <p:nvGrpSpPr>
          <p:cNvPr id="8" name="Группа 17"/>
          <p:cNvGrpSpPr/>
          <p:nvPr/>
        </p:nvGrpSpPr>
        <p:grpSpPr>
          <a:xfrm>
            <a:off x="5364088" y="3933056"/>
            <a:ext cx="1440160" cy="1115805"/>
            <a:chOff x="4572000" y="4293096"/>
            <a:chExt cx="1440160" cy="1115805"/>
          </a:xfrm>
        </p:grpSpPr>
        <p:pic>
          <p:nvPicPr>
            <p:cNvPr id="6" name="Рисунок 5" descr="0_83e02_dd91d19e_XL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76056" y="4941168"/>
              <a:ext cx="440448" cy="46773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572000" y="4293096"/>
              <a:ext cx="14401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3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Cambria" pitchFamily="18" charset="0"/>
                </a:rPr>
                <a:t>play</a:t>
              </a:r>
              <a:endPara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Cambria" pitchFamily="18" charset="0"/>
              </a:endParaRPr>
            </a:p>
          </p:txBody>
        </p:sp>
      </p:grpSp>
      <p:pic>
        <p:nvPicPr>
          <p:cNvPr id="25" name="Рисунок 24" descr="0_c7906_e7f192d_XL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012160" y="1268760"/>
            <a:ext cx="2019128" cy="1723830"/>
          </a:xfrm>
          <a:prstGeom prst="rect">
            <a:avLst/>
          </a:prstGeom>
        </p:spPr>
      </p:pic>
      <p:pic>
        <p:nvPicPr>
          <p:cNvPr id="29" name="Рисунок 28" descr="0_c7905_a03ef7fe_XL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572000" y="1052736"/>
            <a:ext cx="1872208" cy="1598398"/>
          </a:xfrm>
          <a:prstGeom prst="rect">
            <a:avLst/>
          </a:prstGeom>
        </p:spPr>
      </p:pic>
      <p:pic>
        <p:nvPicPr>
          <p:cNvPr id="30" name="Рисунок 29" descr="0_c78fa_c33296ce_XL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7452320" y="1124744"/>
            <a:ext cx="1937792" cy="1654390"/>
          </a:xfrm>
          <a:prstGeom prst="rect">
            <a:avLst/>
          </a:prstGeom>
        </p:spPr>
      </p:pic>
      <p:pic>
        <p:nvPicPr>
          <p:cNvPr id="27" name="Рисунок 26" descr="0_6ee9d_13d8a9ad_XX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75656" y="1196752"/>
            <a:ext cx="2304256" cy="2046058"/>
          </a:xfrm>
          <a:prstGeom prst="rect">
            <a:avLst/>
          </a:prstGeom>
        </p:spPr>
      </p:pic>
    </p:spTree>
  </p:cSld>
  <p:clrMapOvr>
    <a:masterClrMapping/>
  </p:clrMapOvr>
  <p:transition spd="slow" advClick="0"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11111E-6 L -0.50382 -0.3018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00" y="-15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78117E-6 L -0.25191 -0.2308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00" y="-1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2 0.01318 L -0.34636 -0.11543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-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f392d3e9df8381efbbcc2c2f4d336d770774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</TotalTime>
  <Words>375</Words>
  <Application>Microsoft Office PowerPoint</Application>
  <PresentationFormat>Экран (4:3)</PresentationFormat>
  <Paragraphs>99</Paragraphs>
  <Slides>24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We are the champions!</vt:lpstr>
      <vt:lpstr> I bought a carrot for my parrot. The parrot didn’t like the carrot.    I bought a house for my mouse.   The mouse didn’t like the house.  </vt:lpstr>
      <vt:lpstr>DOMINO (make pairs) </vt:lpstr>
      <vt:lpstr>Football 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Make sentences </vt:lpstr>
      <vt:lpstr>Слайд 15</vt:lpstr>
      <vt:lpstr>“Nine lives”  </vt:lpstr>
      <vt:lpstr>Make sentences in the  Past Simple </vt:lpstr>
      <vt:lpstr>1. My sister win a gold medal.</vt:lpstr>
      <vt:lpstr>1. He do boxing.</vt:lpstr>
      <vt:lpstr>Questions and negative sentences </vt:lpstr>
      <vt:lpstr>1. She went skiing last Monday.</vt:lpstr>
      <vt:lpstr>Did she go skiing last Monday?</vt:lpstr>
      <vt:lpstr>Слайд 23</vt:lpstr>
      <vt:lpstr>Did my brother play ice hockey last month?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Лариса</cp:lastModifiedBy>
  <cp:revision>142</cp:revision>
  <dcterms:modified xsi:type="dcterms:W3CDTF">2015-02-26T06:29:01Z</dcterms:modified>
</cp:coreProperties>
</file>