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56" r:id="rId6"/>
    <p:sldId id="263" r:id="rId7"/>
    <p:sldId id="260" r:id="rId8"/>
    <p:sldId id="264" r:id="rId9"/>
    <p:sldId id="261" r:id="rId10"/>
    <p:sldId id="265" r:id="rId11"/>
    <p:sldId id="270" r:id="rId12"/>
    <p:sldId id="266" r:id="rId13"/>
    <p:sldId id="269" r:id="rId14"/>
    <p:sldId id="267" r:id="rId15"/>
    <p:sldId id="272" r:id="rId16"/>
    <p:sldId id="268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439113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04152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60817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43769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86749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390952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09788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61842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5250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629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93487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4B17F-2ABB-4120-9FD4-F155E531C832}" type="datetimeFigureOut">
              <a:rPr lang="ru-RU" smtClean="0"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D9702-8346-49D9-B113-700FBC7674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8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2780928"/>
            <a:ext cx="3888432" cy="11521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1700808"/>
            <a:ext cx="8229600" cy="3168352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Отгадай</a:t>
            </a:r>
            <a:b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загадки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67482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Из пушки метко он стреляет, Россию нашу защищает. 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994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030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Он в бескозырке белой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             на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палубе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стоит.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  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7249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019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111111"/>
                </a:solidFill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Он на своем коне железном проскочит быстро и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везде.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0619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590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Я к глазам его приближу –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Сразу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все большим увижу.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/>
                <a:cs typeface="Arial" pitchFamily="34" charset="0"/>
              </a:rPr>
            </a:b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Рассмотрю в морской дали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Катера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и корабли. 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9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2709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Смело в небе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проплывает,                                    обгоняет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птиц полет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.</a:t>
            </a:r>
            <a:b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Человек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им управляет,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                   что такое…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 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300954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671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Распустила алый хвост,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                 улетела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в звездный мир.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/>
                <a:cs typeface="Arial" pitchFamily="34" charset="0"/>
              </a:rPr>
            </a:b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Наш народ построил эту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межпланетную…</a:t>
            </a:r>
            <a:r>
              <a:rPr lang="ru-RU" sz="3200" dirty="0">
                <a:solidFill>
                  <a:srgbClr val="111111"/>
                </a:solidFill>
                <a:latin typeface="Arial" pitchFamily="34" charset="0"/>
                <a:ea typeface="Times New Roman"/>
                <a:cs typeface="Arial" pitchFamily="34" charset="0"/>
              </a:rPr>
              <a:t> 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8673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8456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2204864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Под водой железный кит,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                  днем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и ночью кит не спит.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Calibri"/>
                <a:cs typeface="Arial" pitchFamily="34" charset="0"/>
              </a:rPr>
            </a:b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Днем и ночью под водой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   охраняет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он покой. 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0001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6641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988840"/>
            <a:ext cx="6192688" cy="2376264"/>
          </a:xfrm>
        </p:spPr>
        <p:txBody>
          <a:bodyPr>
            <a:norm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Верный друг его собака,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                  он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ea typeface="Times New Roman"/>
                <a:cs typeface="Arial" pitchFamily="34" charset="0"/>
              </a:rPr>
              <a:t>границу стережет.  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1370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036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67</Words>
  <Application>Microsoft Office PowerPoint</Application>
  <PresentationFormat>Экран (4:3)</PresentationFormat>
  <Paragraphs>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Отгадай загадки</vt:lpstr>
      <vt:lpstr>Смело в небе проплывает,                                    обгоняет птиц полет. Человек им управляет,                     что такое… </vt:lpstr>
      <vt:lpstr>Презентация PowerPoint</vt:lpstr>
      <vt:lpstr>Распустила алый хвост,                   улетела в звездный мир. Наш народ построил эту межпланетную… </vt:lpstr>
      <vt:lpstr>Презентация PowerPoint</vt:lpstr>
      <vt:lpstr>Под водой железный кит,                    днем и ночью кит не спит. Днем и ночью под водой     охраняет он покой. </vt:lpstr>
      <vt:lpstr>Презентация PowerPoint</vt:lpstr>
      <vt:lpstr>Верный друг его собака,                   он границу стережет.  </vt:lpstr>
      <vt:lpstr>Презентация PowerPoint</vt:lpstr>
      <vt:lpstr>Из пушки метко он стреляет, Россию нашу защищает. </vt:lpstr>
      <vt:lpstr>Презентация PowerPoint</vt:lpstr>
      <vt:lpstr>Он в бескозырке белой               на палубе стоит.  </vt:lpstr>
      <vt:lpstr>Презентация PowerPoint</vt:lpstr>
      <vt:lpstr> Он на своем коне железном проскочит быстро и везде.</vt:lpstr>
      <vt:lpstr>Презентация PowerPoint</vt:lpstr>
      <vt:lpstr>Я к глазам его приближу –  Сразу все большим увижу. Рассмотрю в морской дали  Катера и корабли.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2020-12-16T17:43:45Z</dcterms:created>
  <dcterms:modified xsi:type="dcterms:W3CDTF">2020-12-21T05:27:55Z</dcterms:modified>
</cp:coreProperties>
</file>