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71" r:id="rId3"/>
    <p:sldId id="272" r:id="rId4"/>
    <p:sldId id="263" r:id="rId5"/>
    <p:sldId id="264" r:id="rId6"/>
    <p:sldId id="277" r:id="rId7"/>
    <p:sldId id="273" r:id="rId8"/>
    <p:sldId id="274" r:id="rId9"/>
    <p:sldId id="276" r:id="rId10"/>
    <p:sldId id="267" r:id="rId11"/>
    <p:sldId id="278" r:id="rId12"/>
    <p:sldId id="275" r:id="rId13"/>
    <p:sldId id="262" r:id="rId14"/>
    <p:sldId id="279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1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794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80902" y="1275025"/>
            <a:ext cx="7182197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088136" y="1385316"/>
            <a:ext cx="6967728" cy="4087368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3794760" y="1267730"/>
            <a:ext cx="1554480" cy="6400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3886200" y="1267731"/>
            <a:ext cx="1371600" cy="548640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71281" y="2091263"/>
            <a:ext cx="6801440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6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71575" y="4682062"/>
            <a:ext cx="6803136" cy="50292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4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400"/>
            </a:lvl2pPr>
            <a:lvl3pPr marL="914400" indent="0" algn="ctr">
              <a:buNone/>
              <a:defRPr sz="1400"/>
            </a:lvl3pPr>
            <a:lvl4pPr marL="1371600" indent="0" algn="ctr">
              <a:buNone/>
              <a:defRPr sz="1400"/>
            </a:lvl4pPr>
            <a:lvl5pPr marL="1828800" indent="0" algn="ctr">
              <a:buNone/>
              <a:defRPr sz="1400"/>
            </a:lvl5pPr>
            <a:lvl6pPr marL="2286000" indent="0" algn="ctr">
              <a:buNone/>
              <a:defRPr sz="1400"/>
            </a:lvl6pPr>
            <a:lvl7pPr marL="2743200" indent="0" algn="ctr">
              <a:buNone/>
              <a:defRPr sz="1400"/>
            </a:lvl7pPr>
            <a:lvl8pPr marL="3200400" indent="0" algn="ctr">
              <a:buNone/>
              <a:defRPr sz="1400"/>
            </a:lvl8pPr>
            <a:lvl9pPr marL="3657600" indent="0" algn="ctr">
              <a:buNone/>
              <a:defRPr sz="14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3931920" y="1327188"/>
            <a:ext cx="1280160" cy="457200"/>
          </a:xfrm>
        </p:spPr>
        <p:txBody>
          <a:bodyPr/>
          <a:lstStyle>
            <a:lvl1pPr algn="ctr">
              <a:defRPr sz="11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AD8B32D9-2DBE-4EB5-8909-8F3B32E0C342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104936" y="5211060"/>
            <a:ext cx="4429125" cy="228600"/>
          </a:xfrm>
        </p:spPr>
        <p:txBody>
          <a:bodyPr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6455190" y="5212080"/>
            <a:ext cx="158391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56A71222-6071-41EC-B485-3D6276C59B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8272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B32D9-2DBE-4EB5-8909-8F3B32E0C342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71222-6071-41EC-B485-3D6276C59B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40755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762000"/>
            <a:ext cx="1771650" cy="5257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762000"/>
            <a:ext cx="6057900" cy="5257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B32D9-2DBE-4EB5-8909-8F3B32E0C342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71222-6071-41EC-B485-3D6276C59B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89703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B32D9-2DBE-4EB5-8909-8F3B32E0C342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71222-6071-41EC-B485-3D6276C59B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8288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980902" y="1275025"/>
            <a:ext cx="7182197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088136" y="1385316"/>
            <a:ext cx="6967728" cy="4087368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3794760" y="1267730"/>
            <a:ext cx="1554480" cy="6400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3886200" y="1267731"/>
            <a:ext cx="1371600" cy="548640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2717" y="2094309"/>
            <a:ext cx="6803136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6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2718" y="4682062"/>
            <a:ext cx="6803136" cy="50292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931920" y="1325880"/>
            <a:ext cx="1280160" cy="457200"/>
          </a:xfrm>
        </p:spPr>
        <p:txBody>
          <a:bodyPr/>
          <a:lstStyle>
            <a:lvl1pPr algn="ctr">
              <a:defRPr lang="en-US" sz="11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AD8B32D9-2DBE-4EB5-8909-8F3B32E0C342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04679" y="5211060"/>
            <a:ext cx="4430268" cy="228600"/>
          </a:xfrm>
        </p:spPr>
        <p:txBody>
          <a:bodyPr/>
          <a:lstStyle>
            <a:lvl1pPr algn="l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3378" y="5211060"/>
            <a:ext cx="1584198" cy="228600"/>
          </a:xfrm>
        </p:spPr>
        <p:txBody>
          <a:bodyPr/>
          <a:lstStyle/>
          <a:p>
            <a:fld id="{56A71222-6071-41EC-B485-3D6276C59B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0044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1520" y="2103120"/>
            <a:ext cx="3657600" cy="393192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4880" y="2103120"/>
            <a:ext cx="3657600" cy="393192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B32D9-2DBE-4EB5-8909-8F3B32E0C342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71222-6071-41EC-B485-3D6276C59B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6231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2074334"/>
            <a:ext cx="365760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1520" y="2755898"/>
            <a:ext cx="365760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2074334"/>
            <a:ext cx="365760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756581"/>
            <a:ext cx="365760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B32D9-2DBE-4EB5-8909-8F3B32E0C342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71222-6071-41EC-B485-3D6276C59B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7548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B32D9-2DBE-4EB5-8909-8F3B32E0C342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71222-6071-41EC-B485-3D6276C59B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7748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B32D9-2DBE-4EB5-8909-8F3B32E0C342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71222-6071-41EC-B485-3D6276C59B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2222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84147" y="173736"/>
            <a:ext cx="6398514" cy="651052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6765290" y="173736"/>
            <a:ext cx="2194560" cy="65105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2300" y="607392"/>
            <a:ext cx="1823085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8976" y="907143"/>
            <a:ext cx="5428856" cy="5043714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72300" y="2286000"/>
            <a:ext cx="1823085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3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B32D9-2DBE-4EB5-8909-8F3B32E0C342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7795258" y="6310086"/>
            <a:ext cx="109728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6A71222-6071-41EC-B485-3D6276C59BDB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6868160" y="274320"/>
            <a:ext cx="1988820" cy="6309360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1416594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6765290" y="173736"/>
            <a:ext cx="2194560" cy="65105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2300" y="603504"/>
            <a:ext cx="1824228" cy="1645920"/>
          </a:xfrm>
        </p:spPr>
        <p:txBody>
          <a:bodyPr anchor="b">
            <a:noAutofit/>
          </a:bodyPr>
          <a:lstStyle>
            <a:lvl1pPr algn="l">
              <a:defRPr sz="24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1449" y="173736"/>
            <a:ext cx="6398514" cy="6510528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72300" y="2286000"/>
            <a:ext cx="1824228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3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AD8B32D9-2DBE-4EB5-8909-8F3B32E0C342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9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797546" y="6309360"/>
            <a:ext cx="109728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6A71222-6071-41EC-B485-3D6276C59BDB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6868160" y="274320"/>
            <a:ext cx="1988820" cy="6309360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417344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76022" y="173736"/>
            <a:ext cx="8791956" cy="6510528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1520" y="642594"/>
            <a:ext cx="768096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2103120"/>
            <a:ext cx="768096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34768" y="6309360"/>
            <a:ext cx="20574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AD8B32D9-2DBE-4EB5-8909-8F3B32E0C342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6896" y="6309360"/>
            <a:ext cx="3950208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23382" y="6309360"/>
            <a:ext cx="10972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56A71222-6071-41EC-B485-3D6276C59B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7636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0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764733"/>
            <a:ext cx="7488832" cy="396044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B0F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Собственный</a:t>
            </a:r>
          </a:p>
          <a:p>
            <a:r>
              <a:rPr lang="ru-RU" sz="4800" b="1" dirty="0" smtClean="0">
                <a:solidFill>
                  <a:srgbClr val="00B0F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ru-RU" sz="4800" b="1" dirty="0">
                <a:solidFill>
                  <a:srgbClr val="00B0F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химический лес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B0F0"/>
              </a:solidFill>
              <a:latin typeface="Batang" panose="02030600000101010101" pitchFamily="18" charset="-127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endParaRPr lang="ru-RU" sz="16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cs typeface="Times New Roman" panose="02020603050405020304" pitchFamily="18" charset="0"/>
              </a:rPr>
              <a:t>                                                         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1132"/>
                </a:solidFill>
                <a:cs typeface="Times New Roman" panose="02020603050405020304" pitchFamily="18" charset="0"/>
              </a:rPr>
              <a:t>Выполнил:</a:t>
            </a:r>
          </a:p>
          <a:p>
            <a:pPr algn="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1132"/>
                </a:solidFill>
                <a:cs typeface="Times New Roman" panose="02020603050405020304" pitchFamily="18" charset="0"/>
              </a:rPr>
              <a:t>Учитель начальных классов</a:t>
            </a:r>
          </a:p>
          <a:p>
            <a:pPr algn="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1132"/>
                </a:solidFill>
                <a:cs typeface="Times New Roman" panose="02020603050405020304" pitchFamily="18" charset="0"/>
              </a:rPr>
              <a:t>Глыбина В.В.</a:t>
            </a:r>
          </a:p>
          <a:p>
            <a:pPr algn="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1132"/>
                </a:solidFill>
                <a:cs typeface="Times New Roman" panose="02020603050405020304" pitchFamily="18" charset="0"/>
              </a:rPr>
              <a:t>      </a:t>
            </a:r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1132"/>
              </a:solidFill>
              <a:cs typeface="Times New Roman" panose="02020603050405020304" pitchFamily="18" charset="0"/>
            </a:endParaRPr>
          </a:p>
        </p:txBody>
      </p:sp>
      <p:pic>
        <p:nvPicPr>
          <p:cNvPr id="3076" name="Picture 4" descr="https://1.bp.blogspot.com/-t0fytUhLfdU/XqaSgRQmC8I/AAAAAAAAAKg/yq9OApo3xgQjHfW0kHJckF33E6kzqKBQQCEwYBhgL/s1600/vector-boy-and-girl-do-science-experiment-togeth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212976"/>
            <a:ext cx="3083224" cy="2397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2419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6210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Получение кристаллов в домашних условиях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619672" y="1167743"/>
            <a:ext cx="6779096" cy="4065315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</a:rPr>
              <a:t>Из соли</a:t>
            </a:r>
          </a:p>
          <a:p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</a:rPr>
              <a:t>Медный купорос</a:t>
            </a:r>
          </a:p>
          <a:p>
            <a:endParaRPr lang="ru-RU" dirty="0" smtClean="0"/>
          </a:p>
          <a:p>
            <a:endParaRPr lang="ru-RU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7030A0"/>
              </a:solidFill>
            </a:endParaRPr>
          </a:p>
          <a:p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7030A0"/>
              </a:solidFill>
            </a:endParaRPr>
          </a:p>
          <a:p>
            <a:endParaRPr lang="ru-RU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7030A0"/>
              </a:solidFill>
            </a:endParaRPr>
          </a:p>
          <a:p>
            <a:endParaRPr lang="ru-RU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7030A0"/>
              </a:solidFill>
            </a:endParaRPr>
          </a:p>
          <a:p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</a:rPr>
              <a:t>Химические реактивы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5910" y="819688"/>
            <a:ext cx="4620833" cy="10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0983" y="2207266"/>
            <a:ext cx="2644899" cy="1986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346772"/>
            <a:ext cx="1658937" cy="1974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6058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98" t="31899" r="10758" b="23477"/>
          <a:stretch/>
        </p:blipFill>
        <p:spPr>
          <a:xfrm>
            <a:off x="395536" y="642593"/>
            <a:ext cx="4176464" cy="53786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38" t="46529" r="18028" b="16846"/>
          <a:stretch/>
        </p:blipFill>
        <p:spPr>
          <a:xfrm>
            <a:off x="4716015" y="657432"/>
            <a:ext cx="4139719" cy="53638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5417815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9912" y="1677828"/>
            <a:ext cx="7680960" cy="1371600"/>
          </a:xfrm>
        </p:spPr>
        <p:txBody>
          <a:bodyPr>
            <a:noAutofit/>
          </a:bodyPr>
          <a:lstStyle/>
          <a:p>
            <a:r>
              <a:rPr lang="ru-RU" b="1" i="1" dirty="0" smtClean="0">
                <a:solidFill>
                  <a:srgbClr val="00B0F0"/>
                </a:solidFill>
                <a:latin typeface="Arial Black" panose="020B0A04020102020204" pitchFamily="34" charset="0"/>
              </a:rPr>
              <a:t>Опыт:</a:t>
            </a:r>
            <a:br>
              <a:rPr lang="ru-RU" b="1" i="1" dirty="0" smtClean="0">
                <a:solidFill>
                  <a:srgbClr val="00B0F0"/>
                </a:solidFill>
                <a:latin typeface="Arial Black" panose="020B0A04020102020204" pitchFamily="34" charset="0"/>
              </a:rPr>
            </a:br>
            <a:r>
              <a:rPr lang="ru-RU" b="1" i="1" dirty="0">
                <a:solidFill>
                  <a:srgbClr val="00B0F0"/>
                </a:solidFill>
                <a:latin typeface="Arial Black" panose="020B0A04020102020204" pitchFamily="34" charset="0"/>
              </a:rPr>
              <a:t>С</a:t>
            </a:r>
            <a:r>
              <a:rPr lang="ru-RU" b="1" i="1" dirty="0" smtClean="0">
                <a:solidFill>
                  <a:srgbClr val="00B0F0"/>
                </a:solidFill>
                <a:latin typeface="Arial Black" panose="020B0A04020102020204" pitchFamily="34" charset="0"/>
              </a:rPr>
              <a:t>обственный</a:t>
            </a:r>
            <a:br>
              <a:rPr lang="ru-RU" b="1" i="1" dirty="0" smtClean="0">
                <a:solidFill>
                  <a:srgbClr val="00B0F0"/>
                </a:solidFill>
                <a:latin typeface="Arial Black" panose="020B0A04020102020204" pitchFamily="34" charset="0"/>
              </a:rPr>
            </a:br>
            <a:r>
              <a:rPr lang="ru-RU" b="1" i="1" dirty="0" smtClean="0">
                <a:solidFill>
                  <a:srgbClr val="00B0F0"/>
                </a:solidFill>
                <a:latin typeface="Arial Black" panose="020B0A04020102020204" pitchFamily="34" charset="0"/>
              </a:rPr>
              <a:t>химический лес</a:t>
            </a:r>
            <a:endParaRPr lang="ru-RU" b="1" i="1" dirty="0">
              <a:solidFill>
                <a:srgbClr val="00B0F0"/>
              </a:solidFill>
              <a:latin typeface="Arial Black" panose="020B0A04020102020204" pitchFamily="34" charset="0"/>
            </a:endParaRPr>
          </a:p>
        </p:txBody>
      </p:sp>
      <p:pic>
        <p:nvPicPr>
          <p:cNvPr id="8194" name="Picture 2" descr="https://feedbackphotos.wbstatic.net/feedbacks/585/5856304/b9af7074-d3ed-40f9-99cd-c1857c24448b_fs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3042396" cy="40619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8196" name="Picture 4" descr="https://r1.nubex.ru/s4754-f96/f2178_75/hello_html_48e8c48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028" y="4509120"/>
            <a:ext cx="8964488" cy="2255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5439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46250"/>
          </a:xfr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>
            <a:prstTxWarp prst="textChevron">
              <a:avLst/>
            </a:prstTxWarp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Спасибо за внимание </a:t>
            </a:r>
            <a:r>
              <a:rPr lang="ru-RU" dirty="0" smtClean="0"/>
              <a:t>!</a:t>
            </a:r>
            <a:endParaRPr lang="ru-RU" dirty="0"/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 descr="https://static.vecteezy.com/system/resources/previews/000/361/676/original/vector-teacher-and-students-experiment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64" y="908720"/>
            <a:ext cx="3657600" cy="40324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s://im0-tub-ru.yandex.net/i?id=d59b3cd4bb12ebab354464320b8c7005-l&amp;n=1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53" r="25191"/>
          <a:stretch/>
        </p:blipFill>
        <p:spPr bwMode="auto">
          <a:xfrm>
            <a:off x="3707903" y="1210554"/>
            <a:ext cx="5400601" cy="49263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32190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https://vvglybina.files.wordpress.com/2021/04/img_9698.jpg?w=102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168152"/>
            <a:ext cx="6028928" cy="4521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7204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jveter.ru/wp-content/uploads/2018/09/qpfjkadsgz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0568" y="764704"/>
            <a:ext cx="9753600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9388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-21686" y="1928046"/>
            <a:ext cx="1490749" cy="140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</a:t>
            </a:r>
            <a:endParaRPr lang="ru-RU" sz="9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31520" y="4759690"/>
            <a:ext cx="1164744" cy="16134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500" dirty="0" smtClean="0">
                <a:solidFill>
                  <a:schemeClr val="tx1"/>
                </a:solidFill>
              </a:rPr>
              <a:t>л</a:t>
            </a:r>
            <a:endParaRPr lang="ru-RU" sz="115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007339" y="4759690"/>
            <a:ext cx="1012693" cy="15149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</a:t>
            </a:r>
            <a:endParaRPr lang="ru-RU" sz="9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03847" y="4644906"/>
            <a:ext cx="1328397" cy="17281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</a:t>
            </a:r>
            <a:endParaRPr lang="ru-RU" sz="8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020032" y="1817382"/>
            <a:ext cx="1011447" cy="15121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л</a:t>
            </a:r>
            <a:endParaRPr lang="ru-RU" sz="88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569661" y="1946854"/>
            <a:ext cx="1361844" cy="14047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</a:t>
            </a:r>
            <a:endParaRPr lang="ru-RU" sz="13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222269" y="1905966"/>
            <a:ext cx="1471237" cy="14456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</a:t>
            </a:r>
            <a:endParaRPr lang="ru-RU" sz="96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215342" y="1946854"/>
            <a:ext cx="1361844" cy="14101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98822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85185E-6 L -0.25469 -0.4199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43" y="-209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7.40741E-7 L 0.26371 -0.4187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77" y="-209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16 -0.47013 L 0.67517 -0.3849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830" y="42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728192"/>
          </a:xfrm>
        </p:spPr>
        <p:txBody>
          <a:bodyPr>
            <a:normAutofit fontScale="90000"/>
          </a:bodyPr>
          <a:lstStyle/>
          <a:p>
            <a:r>
              <a:rPr lang="ru-RU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1132"/>
                </a:solidFill>
              </a:rPr>
              <a:t/>
            </a:r>
            <a:br>
              <a:rPr lang="ru-RU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1132"/>
                </a:solidFill>
              </a:rPr>
            </a:br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1132"/>
                </a:solidFill>
              </a:rPr>
              <a:t>Кристаллы</a:t>
            </a:r>
            <a:b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1132"/>
                </a:solidFill>
              </a:rPr>
            </a:b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1132"/>
                </a:solidFill>
              </a:rPr>
              <a:t/>
            </a:r>
            <a:b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1132"/>
                </a:solidFill>
              </a:rPr>
            </a:b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1132"/>
              </a:solidFill>
            </a:endParaRPr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2" y="460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195736" y="1295725"/>
            <a:ext cx="5698976" cy="3993307"/>
          </a:xfrm>
        </p:spPr>
        <p:txBody>
          <a:bodyPr/>
          <a:lstStyle/>
          <a:p>
            <a:pPr marL="0" indent="0">
              <a:buNone/>
            </a:pPr>
            <a:r>
              <a:rPr lang="ru-RU" sz="3200" b="1" dirty="0" smtClean="0">
                <a:solidFill>
                  <a:srgbClr val="7030A0"/>
                </a:solidFill>
              </a:rPr>
              <a:t>В природе, которая нас окружает много красивых вещей. Одним из них являются кристаллы</a:t>
            </a:r>
            <a:r>
              <a:rPr lang="ru-RU" b="1" dirty="0" smtClean="0">
                <a:solidFill>
                  <a:srgbClr val="7030A0"/>
                </a:solidFill>
              </a:rPr>
              <a:t>.</a:t>
            </a:r>
          </a:p>
          <a:p>
            <a:pPr marL="0" indent="0">
              <a:buNone/>
            </a:pP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0283" y="4149080"/>
            <a:ext cx="3364281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5060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4625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Что такое кристалл?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142729" y="1151868"/>
            <a:ext cx="6275040" cy="3777283"/>
          </a:xfrm>
        </p:spPr>
        <p:txBody>
          <a:bodyPr/>
          <a:lstStyle/>
          <a:p>
            <a:pPr marL="0" indent="0">
              <a:buNone/>
            </a:pPr>
            <a:r>
              <a:rPr lang="ru-RU" sz="3200" b="1" dirty="0" smtClean="0">
                <a:solidFill>
                  <a:srgbClr val="7030A0"/>
                </a:solidFill>
              </a:rPr>
              <a:t>Слово кристалл в переводе с греч.-лёд.</a:t>
            </a:r>
          </a:p>
          <a:p>
            <a:pPr marL="0" indent="0">
              <a:buNone/>
            </a:pPr>
            <a:r>
              <a:rPr lang="ru-RU" sz="3200" b="1" dirty="0" smtClean="0">
                <a:solidFill>
                  <a:srgbClr val="7030A0"/>
                </a:solidFill>
              </a:rPr>
              <a:t>Это твёрдое состояние вещества.</a:t>
            </a:r>
          </a:p>
          <a:p>
            <a:pPr marL="0" indent="0">
              <a:buNone/>
            </a:pPr>
            <a:endParaRPr lang="ru-RU" b="1" dirty="0" smtClean="0">
              <a:solidFill>
                <a:srgbClr val="7030A0"/>
              </a:solidFill>
            </a:endParaRPr>
          </a:p>
          <a:p>
            <a:pPr marL="0" indent="0">
              <a:buNone/>
            </a:pP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380567"/>
            <a:ext cx="3264024" cy="2397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645023"/>
            <a:ext cx="3312368" cy="2200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5060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s://ds04.infourok.ru/uploads/ex/0021/00061aa0-cb6f84a0/img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" y="-10973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4576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s://ds02.infourok.ru/uploads/ex/010a/000223e9-2b98870b/img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79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669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ds04.infourok.ru/uploads/ex/071b/0019bd22-785dac09/img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813" y="-16444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4734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s://ds04.infourok.ru/uploads/ex/07a4/0003d833-90f42ed2/img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97" y="-2227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9812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Савон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Савон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аво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Савон</Template>
  <TotalTime>509</TotalTime>
  <Words>73</Words>
  <Application>Microsoft Office PowerPoint</Application>
  <PresentationFormat>Экран (4:3)</PresentationFormat>
  <Paragraphs>37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Batang</vt:lpstr>
      <vt:lpstr>Arial</vt:lpstr>
      <vt:lpstr>Arial Black</vt:lpstr>
      <vt:lpstr>Century Gothic</vt:lpstr>
      <vt:lpstr>Garamond</vt:lpstr>
      <vt:lpstr>Times New Roman</vt:lpstr>
      <vt:lpstr>Савон</vt:lpstr>
      <vt:lpstr>Презентация PowerPoint</vt:lpstr>
      <vt:lpstr>Презентация PowerPoint</vt:lpstr>
      <vt:lpstr>Презентация PowerPoint</vt:lpstr>
      <vt:lpstr> Кристаллы  </vt:lpstr>
      <vt:lpstr>Что такое кристалл?</vt:lpstr>
      <vt:lpstr>Презентация PowerPoint</vt:lpstr>
      <vt:lpstr>Презентация PowerPoint</vt:lpstr>
      <vt:lpstr>Презентация PowerPoint</vt:lpstr>
      <vt:lpstr>Презентация PowerPoint</vt:lpstr>
      <vt:lpstr>Получение кристаллов в домашних условиях</vt:lpstr>
      <vt:lpstr>Презентация PowerPoint</vt:lpstr>
      <vt:lpstr>Опыт: Собственный химический лес</vt:lpstr>
      <vt:lpstr>Спасибо за внимание !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Алевтина</dc:creator>
  <cp:lastModifiedBy>sc572k10</cp:lastModifiedBy>
  <cp:revision>31</cp:revision>
  <dcterms:created xsi:type="dcterms:W3CDTF">2016-03-04T18:27:49Z</dcterms:created>
  <dcterms:modified xsi:type="dcterms:W3CDTF">2021-04-21T13:00:08Z</dcterms:modified>
</cp:coreProperties>
</file>