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2" d="100"/>
          <a:sy n="82" d="100"/>
        </p:scale>
        <p:origin x="691" y="5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9" name="Group 88"/>
          <p:cNvGrpSpPr/>
          <p:nvPr/>
        </p:nvGrpSpPr>
        <p:grpSpPr>
          <a:xfrm>
            <a:off x="-329674" y="-59376"/>
            <a:ext cx="12515851" cy="6923798"/>
            <a:chOff x="-329674" y="-51881"/>
            <a:chExt cx="12515851" cy="6923798"/>
          </a:xfrm>
        </p:grpSpPr>
        <p:sp>
          <p:nvSpPr>
            <p:cNvPr id="90" name="Freeform 5"/>
            <p:cNvSpPr/>
            <p:nvPr/>
          </p:nvSpPr>
          <p:spPr bwMode="auto">
            <a:xfrm>
              <a:off x="-329674" y="1298404"/>
              <a:ext cx="9702800" cy="5573512"/>
            </a:xfrm>
            <a:custGeom>
              <a:avLst/>
              <a:gdLst/>
              <a:ahLst/>
              <a:cxnLst/>
              <a:rect l="0" t="0" r="r" b="b"/>
              <a:pathLst>
                <a:path w="2038" h="1169">
                  <a:moveTo>
                    <a:pt x="1752" y="1169"/>
                  </a:moveTo>
                  <a:cubicBezTo>
                    <a:pt x="2038" y="928"/>
                    <a:pt x="1673" y="513"/>
                    <a:pt x="1487" y="334"/>
                  </a:cubicBezTo>
                  <a:cubicBezTo>
                    <a:pt x="1316" y="170"/>
                    <a:pt x="1099" y="43"/>
                    <a:pt x="860" y="22"/>
                  </a:cubicBezTo>
                  <a:cubicBezTo>
                    <a:pt x="621" y="0"/>
                    <a:pt x="341" y="128"/>
                    <a:pt x="199" y="318"/>
                  </a:cubicBezTo>
                  <a:cubicBezTo>
                    <a:pt x="0" y="586"/>
                    <a:pt x="184" y="965"/>
                    <a:pt x="399" y="1165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1" name="Freeform 6"/>
            <p:cNvSpPr/>
            <p:nvPr/>
          </p:nvSpPr>
          <p:spPr bwMode="auto">
            <a:xfrm>
              <a:off x="670451" y="2018236"/>
              <a:ext cx="7373938" cy="4848892"/>
            </a:xfrm>
            <a:custGeom>
              <a:avLst/>
              <a:gdLst/>
              <a:ahLst/>
              <a:cxnLst/>
              <a:rect l="0" t="0" r="r" b="b"/>
              <a:pathLst>
                <a:path w="1549" h="1017">
                  <a:moveTo>
                    <a:pt x="1025" y="1016"/>
                  </a:moveTo>
                  <a:cubicBezTo>
                    <a:pt x="1223" y="971"/>
                    <a:pt x="1549" y="857"/>
                    <a:pt x="1443" y="592"/>
                  </a:cubicBezTo>
                  <a:cubicBezTo>
                    <a:pt x="1344" y="344"/>
                    <a:pt x="1041" y="111"/>
                    <a:pt x="782" y="53"/>
                  </a:cubicBezTo>
                  <a:cubicBezTo>
                    <a:pt x="545" y="0"/>
                    <a:pt x="275" y="117"/>
                    <a:pt x="150" y="329"/>
                  </a:cubicBezTo>
                  <a:cubicBezTo>
                    <a:pt x="0" y="584"/>
                    <a:pt x="243" y="911"/>
                    <a:pt x="477" y="1017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2" name="Freeform 7"/>
            <p:cNvSpPr/>
            <p:nvPr/>
          </p:nvSpPr>
          <p:spPr bwMode="auto">
            <a:xfrm>
              <a:off x="251351" y="1788400"/>
              <a:ext cx="8035925" cy="5083516"/>
            </a:xfrm>
            <a:custGeom>
              <a:avLst/>
              <a:gdLst/>
              <a:ahLst/>
              <a:cxnLst/>
              <a:rect l="0" t="0" r="r" b="b"/>
              <a:pathLst>
                <a:path w="1688" h="1066">
                  <a:moveTo>
                    <a:pt x="1302" y="1066"/>
                  </a:moveTo>
                  <a:cubicBezTo>
                    <a:pt x="1416" y="1024"/>
                    <a:pt x="1551" y="962"/>
                    <a:pt x="1613" y="850"/>
                  </a:cubicBezTo>
                  <a:cubicBezTo>
                    <a:pt x="1688" y="715"/>
                    <a:pt x="1606" y="575"/>
                    <a:pt x="1517" y="471"/>
                  </a:cubicBezTo>
                  <a:cubicBezTo>
                    <a:pt x="1336" y="258"/>
                    <a:pt x="1084" y="62"/>
                    <a:pt x="798" y="28"/>
                  </a:cubicBezTo>
                  <a:cubicBezTo>
                    <a:pt x="559" y="0"/>
                    <a:pt x="317" y="138"/>
                    <a:pt x="181" y="333"/>
                  </a:cubicBezTo>
                  <a:cubicBezTo>
                    <a:pt x="0" y="592"/>
                    <a:pt x="191" y="907"/>
                    <a:pt x="420" y="1066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3" name="Freeform 8"/>
            <p:cNvSpPr/>
            <p:nvPr/>
          </p:nvSpPr>
          <p:spPr bwMode="auto">
            <a:xfrm>
              <a:off x="-1061" y="549842"/>
              <a:ext cx="10334625" cy="6322075"/>
            </a:xfrm>
            <a:custGeom>
              <a:avLst/>
              <a:gdLst/>
              <a:ahLst/>
              <a:cxnLst/>
              <a:rect l="0" t="0" r="r" b="b"/>
              <a:pathLst>
                <a:path w="2171" h="1326">
                  <a:moveTo>
                    <a:pt x="1873" y="1326"/>
                  </a:moveTo>
                  <a:cubicBezTo>
                    <a:pt x="2171" y="1045"/>
                    <a:pt x="1825" y="678"/>
                    <a:pt x="1609" y="473"/>
                  </a:cubicBezTo>
                  <a:cubicBezTo>
                    <a:pt x="1406" y="281"/>
                    <a:pt x="1159" y="116"/>
                    <a:pt x="880" y="63"/>
                  </a:cubicBezTo>
                  <a:cubicBezTo>
                    <a:pt x="545" y="0"/>
                    <a:pt x="214" y="161"/>
                    <a:pt x="0" y="42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4" name="Freeform 9"/>
            <p:cNvSpPr/>
            <p:nvPr/>
          </p:nvSpPr>
          <p:spPr bwMode="auto">
            <a:xfrm>
              <a:off x="3701" y="6186246"/>
              <a:ext cx="504825" cy="681527"/>
            </a:xfrm>
            <a:custGeom>
              <a:avLst/>
              <a:gdLst/>
              <a:ahLst/>
              <a:cxnLst/>
              <a:rect l="0" t="0" r="r" b="b"/>
              <a:pathLst>
                <a:path w="106" h="143">
                  <a:moveTo>
                    <a:pt x="0" y="0"/>
                  </a:moveTo>
                  <a:cubicBezTo>
                    <a:pt x="35" y="54"/>
                    <a:pt x="70" y="101"/>
                    <a:pt x="106" y="143"/>
                  </a:cubicBezTo>
                </a:path>
              </a:pathLst>
            </a:custGeom>
            <a:noFill/>
            <a:ln w="4763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5" name="Freeform 10"/>
            <p:cNvSpPr/>
            <p:nvPr/>
          </p:nvSpPr>
          <p:spPr bwMode="auto">
            <a:xfrm>
              <a:off x="-1061" y="-51881"/>
              <a:ext cx="11091863" cy="6923796"/>
            </a:xfrm>
            <a:custGeom>
              <a:avLst/>
              <a:gdLst/>
              <a:ahLst/>
              <a:cxnLst/>
              <a:rect l="0" t="0" r="r" b="b"/>
              <a:pathLst>
                <a:path w="2330" h="1452">
                  <a:moveTo>
                    <a:pt x="2046" y="1452"/>
                  </a:moveTo>
                  <a:cubicBezTo>
                    <a:pt x="2330" y="1153"/>
                    <a:pt x="2049" y="821"/>
                    <a:pt x="1813" y="601"/>
                  </a:cubicBezTo>
                  <a:cubicBezTo>
                    <a:pt x="1569" y="375"/>
                    <a:pt x="1282" y="179"/>
                    <a:pt x="956" y="97"/>
                  </a:cubicBezTo>
                  <a:cubicBezTo>
                    <a:pt x="572" y="0"/>
                    <a:pt x="292" y="101"/>
                    <a:pt x="0" y="366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6" name="Freeform 11"/>
            <p:cNvSpPr/>
            <p:nvPr/>
          </p:nvSpPr>
          <p:spPr bwMode="auto">
            <a:xfrm>
              <a:off x="5426601" y="5579"/>
              <a:ext cx="5788025" cy="6847184"/>
            </a:xfrm>
            <a:custGeom>
              <a:avLst/>
              <a:gdLst/>
              <a:ahLst/>
              <a:cxnLst/>
              <a:rect l="0" t="0" r="r" b="b"/>
              <a:pathLst>
                <a:path w="1216" h="1436">
                  <a:moveTo>
                    <a:pt x="1094" y="1436"/>
                  </a:moveTo>
                  <a:cubicBezTo>
                    <a:pt x="1216" y="1114"/>
                    <a:pt x="904" y="770"/>
                    <a:pt x="709" y="551"/>
                  </a:cubicBezTo>
                  <a:cubicBezTo>
                    <a:pt x="509" y="327"/>
                    <a:pt x="274" y="127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7" name="Freeform 12"/>
            <p:cNvSpPr/>
            <p:nvPr/>
          </p:nvSpPr>
          <p:spPr bwMode="auto">
            <a:xfrm>
              <a:off x="-1061" y="5579"/>
              <a:ext cx="1057275" cy="614491"/>
            </a:xfrm>
            <a:custGeom>
              <a:avLst/>
              <a:gdLst/>
              <a:ahLst/>
              <a:cxnLst/>
              <a:rect l="0" t="0" r="r" b="b"/>
              <a:pathLst>
                <a:path w="222" h="129">
                  <a:moveTo>
                    <a:pt x="222" y="0"/>
                  </a:moveTo>
                  <a:cubicBezTo>
                    <a:pt x="152" y="35"/>
                    <a:pt x="76" y="78"/>
                    <a:pt x="0" y="12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8" name="Freeform 13"/>
            <p:cNvSpPr/>
            <p:nvPr/>
          </p:nvSpPr>
          <p:spPr bwMode="auto">
            <a:xfrm>
              <a:off x="5821889" y="5579"/>
              <a:ext cx="5588000" cy="6866337"/>
            </a:xfrm>
            <a:custGeom>
              <a:avLst/>
              <a:gdLst/>
              <a:ahLst/>
              <a:cxnLst/>
              <a:rect l="0" t="0" r="r" b="b"/>
              <a:pathLst>
                <a:path w="1174" h="1440">
                  <a:moveTo>
                    <a:pt x="1067" y="1440"/>
                  </a:moveTo>
                  <a:cubicBezTo>
                    <a:pt x="1174" y="1124"/>
                    <a:pt x="887" y="797"/>
                    <a:pt x="698" y="577"/>
                  </a:cubicBezTo>
                  <a:cubicBezTo>
                    <a:pt x="500" y="348"/>
                    <a:pt x="270" y="14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9" name="Freeform 14"/>
            <p:cNvSpPr/>
            <p:nvPr/>
          </p:nvSpPr>
          <p:spPr bwMode="auto">
            <a:xfrm>
              <a:off x="3701" y="790"/>
              <a:ext cx="595313" cy="352734"/>
            </a:xfrm>
            <a:custGeom>
              <a:avLst/>
              <a:gdLst/>
              <a:ahLst/>
              <a:cxnLst/>
              <a:rect l="0" t="0" r="r" b="b"/>
              <a:pathLst>
                <a:path w="125" h="74">
                  <a:moveTo>
                    <a:pt x="125" y="0"/>
                  </a:moveTo>
                  <a:cubicBezTo>
                    <a:pt x="85" y="22"/>
                    <a:pt x="43" y="47"/>
                    <a:pt x="0" y="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0" name="Freeform 15"/>
            <p:cNvSpPr/>
            <p:nvPr/>
          </p:nvSpPr>
          <p:spPr bwMode="auto">
            <a:xfrm>
              <a:off x="6012389" y="5579"/>
              <a:ext cx="5497513" cy="6866337"/>
            </a:xfrm>
            <a:custGeom>
              <a:avLst/>
              <a:gdLst/>
              <a:ahLst/>
              <a:cxnLst/>
              <a:rect l="0" t="0" r="r" b="b"/>
              <a:pathLst>
                <a:path w="1155" h="1440">
                  <a:moveTo>
                    <a:pt x="1056" y="1440"/>
                  </a:moveTo>
                  <a:cubicBezTo>
                    <a:pt x="1155" y="1123"/>
                    <a:pt x="875" y="801"/>
                    <a:pt x="686" y="580"/>
                  </a:cubicBezTo>
                  <a:cubicBezTo>
                    <a:pt x="491" y="352"/>
                    <a:pt x="264" y="145"/>
                    <a:pt x="0" y="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1" name="Freeform 16"/>
            <p:cNvSpPr/>
            <p:nvPr/>
          </p:nvSpPr>
          <p:spPr bwMode="auto">
            <a:xfrm>
              <a:off x="-1061" y="5579"/>
              <a:ext cx="357188" cy="213875"/>
            </a:xfrm>
            <a:custGeom>
              <a:avLst/>
              <a:gdLst/>
              <a:ahLst/>
              <a:cxnLst/>
              <a:rect l="0" t="0" r="r" b="b"/>
              <a:pathLst>
                <a:path w="75" h="45">
                  <a:moveTo>
                    <a:pt x="75" y="0"/>
                  </a:moveTo>
                  <a:cubicBezTo>
                    <a:pt x="50" y="14"/>
                    <a:pt x="25" y="29"/>
                    <a:pt x="0" y="45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2" name="Freeform 17"/>
            <p:cNvSpPr/>
            <p:nvPr/>
          </p:nvSpPr>
          <p:spPr bwMode="auto">
            <a:xfrm>
              <a:off x="6210826" y="790"/>
              <a:ext cx="5522913" cy="6871126"/>
            </a:xfrm>
            <a:custGeom>
              <a:avLst/>
              <a:gdLst/>
              <a:ahLst/>
              <a:cxnLst/>
              <a:rect l="0" t="0" r="r" b="b"/>
              <a:pathLst>
                <a:path w="1160" h="1441">
                  <a:moveTo>
                    <a:pt x="1053" y="1441"/>
                  </a:moveTo>
                  <a:cubicBezTo>
                    <a:pt x="1160" y="1129"/>
                    <a:pt x="892" y="817"/>
                    <a:pt x="705" y="599"/>
                  </a:cubicBezTo>
                  <a:cubicBezTo>
                    <a:pt x="503" y="365"/>
                    <a:pt x="270" y="152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3" name="Freeform 18"/>
            <p:cNvSpPr/>
            <p:nvPr/>
          </p:nvSpPr>
          <p:spPr bwMode="auto">
            <a:xfrm>
              <a:off x="6463239" y="5579"/>
              <a:ext cx="5413375" cy="6866337"/>
            </a:xfrm>
            <a:custGeom>
              <a:avLst/>
              <a:gdLst/>
              <a:ahLst/>
              <a:cxnLst/>
              <a:rect l="0" t="0" r="r" b="b"/>
              <a:pathLst>
                <a:path w="1137" h="1440">
                  <a:moveTo>
                    <a:pt x="1040" y="1440"/>
                  </a:moveTo>
                  <a:cubicBezTo>
                    <a:pt x="1137" y="1131"/>
                    <a:pt x="883" y="828"/>
                    <a:pt x="698" y="611"/>
                  </a:cubicBezTo>
                  <a:cubicBezTo>
                    <a:pt x="498" y="375"/>
                    <a:pt x="268" y="159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4" name="Freeform 19"/>
            <p:cNvSpPr/>
            <p:nvPr/>
          </p:nvSpPr>
          <p:spPr bwMode="auto">
            <a:xfrm>
              <a:off x="6877576" y="5579"/>
              <a:ext cx="5037138" cy="6861550"/>
            </a:xfrm>
            <a:custGeom>
              <a:avLst/>
              <a:gdLst/>
              <a:ahLst/>
              <a:cxnLst/>
              <a:rect l="0" t="0" r="r" b="b"/>
              <a:pathLst>
                <a:path w="1058" h="1439">
                  <a:moveTo>
                    <a:pt x="1011" y="1439"/>
                  </a:moveTo>
                  <a:cubicBezTo>
                    <a:pt x="1058" y="1131"/>
                    <a:pt x="825" y="841"/>
                    <a:pt x="648" y="617"/>
                  </a:cubicBezTo>
                  <a:cubicBezTo>
                    <a:pt x="462" y="383"/>
                    <a:pt x="248" y="16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5" name="Freeform 20"/>
            <p:cNvSpPr/>
            <p:nvPr/>
          </p:nvSpPr>
          <p:spPr bwMode="auto">
            <a:xfrm>
              <a:off x="8768289" y="5579"/>
              <a:ext cx="3417888" cy="2742066"/>
            </a:xfrm>
            <a:custGeom>
              <a:avLst/>
              <a:gdLst/>
              <a:ahLst/>
              <a:cxnLst/>
              <a:rect l="0" t="0" r="r" b="b"/>
              <a:pathLst>
                <a:path w="718" h="575">
                  <a:moveTo>
                    <a:pt x="718" y="575"/>
                  </a:moveTo>
                  <a:cubicBezTo>
                    <a:pt x="500" y="360"/>
                    <a:pt x="260" y="163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6" name="Freeform 21"/>
            <p:cNvSpPr/>
            <p:nvPr/>
          </p:nvSpPr>
          <p:spPr bwMode="auto">
            <a:xfrm>
              <a:off x="9235014" y="10367"/>
              <a:ext cx="2951163" cy="2555325"/>
            </a:xfrm>
            <a:custGeom>
              <a:avLst/>
              <a:gdLst/>
              <a:ahLst/>
              <a:cxnLst/>
              <a:rect l="0" t="0" r="r" b="b"/>
              <a:pathLst>
                <a:path w="620" h="536">
                  <a:moveTo>
                    <a:pt x="620" y="536"/>
                  </a:moveTo>
                  <a:cubicBezTo>
                    <a:pt x="404" y="314"/>
                    <a:pt x="196" y="13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7" name="Freeform 22"/>
            <p:cNvSpPr/>
            <p:nvPr/>
          </p:nvSpPr>
          <p:spPr bwMode="auto">
            <a:xfrm>
              <a:off x="10020826" y="5579"/>
              <a:ext cx="2165350" cy="1358265"/>
            </a:xfrm>
            <a:custGeom>
              <a:avLst/>
              <a:gdLst/>
              <a:ahLst/>
              <a:cxnLst/>
              <a:rect l="0" t="0" r="r" b="b"/>
              <a:pathLst>
                <a:path w="455" h="285">
                  <a:moveTo>
                    <a:pt x="0" y="0"/>
                  </a:moveTo>
                  <a:cubicBezTo>
                    <a:pt x="153" y="85"/>
                    <a:pt x="308" y="180"/>
                    <a:pt x="455" y="285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8" name="Freeform 23"/>
            <p:cNvSpPr/>
            <p:nvPr/>
          </p:nvSpPr>
          <p:spPr bwMode="auto">
            <a:xfrm>
              <a:off x="11290826" y="5579"/>
              <a:ext cx="895350" cy="534687"/>
            </a:xfrm>
            <a:custGeom>
              <a:avLst/>
              <a:gdLst/>
              <a:ahLst/>
              <a:cxnLst/>
              <a:rect l="0" t="0" r="r" b="b"/>
              <a:pathLst>
                <a:path w="188" h="112">
                  <a:moveTo>
                    <a:pt x="0" y="0"/>
                  </a:moveTo>
                  <a:cubicBezTo>
                    <a:pt x="63" y="36"/>
                    <a:pt x="126" y="73"/>
                    <a:pt x="188" y="112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9" name="Group 8"/>
          <p:cNvGrpSpPr/>
          <p:nvPr/>
        </p:nvGrpSpPr>
        <p:grpSpPr>
          <a:xfrm>
            <a:off x="1669293" y="1186483"/>
            <a:ext cx="8848345" cy="4477933"/>
            <a:chOff x="1669293" y="1186483"/>
            <a:chExt cx="8848345" cy="4477933"/>
          </a:xfrm>
        </p:grpSpPr>
        <p:sp>
          <p:nvSpPr>
            <p:cNvPr id="39" name="Rectangle 38"/>
            <p:cNvSpPr/>
            <p:nvPr/>
          </p:nvSpPr>
          <p:spPr>
            <a:xfrm>
              <a:off x="1674042" y="1186483"/>
              <a:ext cx="8843596" cy="71618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40" name="Isosceles Triangle 39"/>
            <p:cNvSpPr/>
            <p:nvPr/>
          </p:nvSpPr>
          <p:spPr>
            <a:xfrm rot="10800000">
              <a:off x="5892384" y="5313353"/>
              <a:ext cx="407233" cy="35106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41" name="Rectangle 40"/>
            <p:cNvSpPr/>
            <p:nvPr/>
          </p:nvSpPr>
          <p:spPr>
            <a:xfrm>
              <a:off x="1669293" y="1991156"/>
              <a:ext cx="8845667" cy="332219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59236" y="2075504"/>
            <a:ext cx="8679915" cy="1748729"/>
          </a:xfrm>
        </p:spPr>
        <p:txBody>
          <a:bodyPr bIns="0" anchor="b">
            <a:normAutofit/>
          </a:bodyPr>
          <a:lstStyle>
            <a:lvl1pPr algn="ctr">
              <a:lnSpc>
                <a:spcPct val="80000"/>
              </a:lnSpc>
              <a:defRPr sz="5400" spc="-150">
                <a:solidFill>
                  <a:srgbClr val="FFFEFF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59237" y="3906266"/>
            <a:ext cx="8673427" cy="1322587"/>
          </a:xfrm>
        </p:spPr>
        <p:txBody>
          <a:bodyPr tIns="0">
            <a:normAutofit/>
          </a:bodyPr>
          <a:lstStyle>
            <a:lvl1pPr marL="0" indent="0" algn="ctr">
              <a:lnSpc>
                <a:spcPct val="100000"/>
              </a:lnSpc>
              <a:buNone/>
              <a:defRPr sz="1800" b="0">
                <a:solidFill>
                  <a:srgbClr val="FFFEFF"/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04672" y="320040"/>
            <a:ext cx="3657600" cy="320040"/>
          </a:xfrm>
        </p:spPr>
        <p:txBody>
          <a:bodyPr vert="horz" lIns="91440" tIns="45720" rIns="91440" bIns="45720" rtlCol="0" anchor="ctr"/>
          <a:lstStyle>
            <a:lvl1pPr>
              <a:defRPr lang="en-US"/>
            </a:lvl1pPr>
          </a:lstStyle>
          <a:p>
            <a:fld id="{556D974F-E6F9-4C06-B171-BDF038129300}" type="datetimeFigureOut">
              <a:rPr lang="ru-RU" smtClean="0"/>
              <a:t>06.02.2025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04672" y="6227064"/>
            <a:ext cx="10588752" cy="320040"/>
          </a:xfrm>
        </p:spPr>
        <p:txBody>
          <a:bodyPr/>
          <a:lstStyle>
            <a:lvl1pPr algn="ctr">
              <a:defRPr/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469880" y="320040"/>
            <a:ext cx="914400" cy="320040"/>
          </a:xfrm>
        </p:spPr>
        <p:txBody>
          <a:bodyPr/>
          <a:lstStyle/>
          <a:p>
            <a:fld id="{953A71E5-170A-43D8-87B2-E267C29085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32407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5" name="Group 74"/>
          <p:cNvGrpSpPr/>
          <p:nvPr/>
        </p:nvGrpSpPr>
        <p:grpSpPr>
          <a:xfrm>
            <a:off x="-417513" y="0"/>
            <a:ext cx="12584114" cy="6853238"/>
            <a:chOff x="-417513" y="0"/>
            <a:chExt cx="12584114" cy="6853238"/>
          </a:xfrm>
        </p:grpSpPr>
        <p:sp>
          <p:nvSpPr>
            <p:cNvPr id="76" name="Freeform 5"/>
            <p:cNvSpPr/>
            <p:nvPr/>
          </p:nvSpPr>
          <p:spPr bwMode="auto">
            <a:xfrm>
              <a:off x="1306513" y="0"/>
              <a:ext cx="3862388" cy="6843713"/>
            </a:xfrm>
            <a:custGeom>
              <a:avLst/>
              <a:gdLst/>
              <a:ahLst/>
              <a:cxnLst/>
              <a:rect l="0" t="0" r="r" b="b"/>
              <a:pathLst>
                <a:path w="813" h="1440">
                  <a:moveTo>
                    <a:pt x="813" y="0"/>
                  </a:moveTo>
                  <a:cubicBezTo>
                    <a:pt x="331" y="221"/>
                    <a:pt x="0" y="1039"/>
                    <a:pt x="43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7" name="Freeform 6"/>
            <p:cNvSpPr/>
            <p:nvPr/>
          </p:nvSpPr>
          <p:spPr bwMode="auto">
            <a:xfrm>
              <a:off x="10626725" y="9525"/>
              <a:ext cx="1539875" cy="555625"/>
            </a:xfrm>
            <a:custGeom>
              <a:avLst/>
              <a:gdLst/>
              <a:ahLst/>
              <a:cxnLst/>
              <a:rect l="0" t="0" r="r" b="b"/>
              <a:pathLst>
                <a:path w="324" h="117">
                  <a:moveTo>
                    <a:pt x="324" y="117"/>
                  </a:moveTo>
                  <a:cubicBezTo>
                    <a:pt x="223" y="64"/>
                    <a:pt x="107" y="2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8" name="Freeform 7"/>
            <p:cNvSpPr/>
            <p:nvPr/>
          </p:nvSpPr>
          <p:spPr bwMode="auto">
            <a:xfrm>
              <a:off x="10247313" y="5013325"/>
              <a:ext cx="1919288" cy="1830388"/>
            </a:xfrm>
            <a:custGeom>
              <a:avLst/>
              <a:gdLst/>
              <a:ahLst/>
              <a:cxnLst/>
              <a:rect l="0" t="0" r="r" b="b"/>
              <a:pathLst>
                <a:path w="404" h="385">
                  <a:moveTo>
                    <a:pt x="0" y="385"/>
                  </a:moveTo>
                  <a:cubicBezTo>
                    <a:pt x="146" y="272"/>
                    <a:pt x="285" y="142"/>
                    <a:pt x="404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9" name="Freeform 8"/>
            <p:cNvSpPr/>
            <p:nvPr/>
          </p:nvSpPr>
          <p:spPr bwMode="auto">
            <a:xfrm>
              <a:off x="1120775" y="0"/>
              <a:ext cx="3676650" cy="6843713"/>
            </a:xfrm>
            <a:custGeom>
              <a:avLst/>
              <a:gdLst/>
              <a:ahLst/>
              <a:cxnLst/>
              <a:rect l="0" t="0" r="r" b="b"/>
              <a:pathLst>
                <a:path w="774" h="1440">
                  <a:moveTo>
                    <a:pt x="774" y="0"/>
                  </a:moveTo>
                  <a:cubicBezTo>
                    <a:pt x="312" y="240"/>
                    <a:pt x="0" y="1034"/>
                    <a:pt x="41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0" name="Freeform 9"/>
            <p:cNvSpPr/>
            <p:nvPr/>
          </p:nvSpPr>
          <p:spPr bwMode="auto">
            <a:xfrm>
              <a:off x="11202988" y="9525"/>
              <a:ext cx="963613" cy="366713"/>
            </a:xfrm>
            <a:custGeom>
              <a:avLst/>
              <a:gdLst/>
              <a:ahLst/>
              <a:cxnLst/>
              <a:rect l="0" t="0" r="r" b="b"/>
              <a:pathLst>
                <a:path w="203" h="77">
                  <a:moveTo>
                    <a:pt x="203" y="77"/>
                  </a:moveTo>
                  <a:cubicBezTo>
                    <a:pt x="138" y="46"/>
                    <a:pt x="68" y="2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1" name="Freeform 10"/>
            <p:cNvSpPr/>
            <p:nvPr/>
          </p:nvSpPr>
          <p:spPr bwMode="auto">
            <a:xfrm>
              <a:off x="10494963" y="5275263"/>
              <a:ext cx="1666875" cy="1577975"/>
            </a:xfrm>
            <a:custGeom>
              <a:avLst/>
              <a:gdLst/>
              <a:ahLst/>
              <a:cxnLst/>
              <a:rect l="0" t="0" r="r" b="b"/>
              <a:pathLst>
                <a:path w="351" h="332">
                  <a:moveTo>
                    <a:pt x="0" y="332"/>
                  </a:moveTo>
                  <a:cubicBezTo>
                    <a:pt x="125" y="232"/>
                    <a:pt x="245" y="121"/>
                    <a:pt x="35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2" name="Freeform 11"/>
            <p:cNvSpPr/>
            <p:nvPr/>
          </p:nvSpPr>
          <p:spPr bwMode="auto">
            <a:xfrm>
              <a:off x="1001713" y="0"/>
              <a:ext cx="3621088" cy="6843713"/>
            </a:xfrm>
            <a:custGeom>
              <a:avLst/>
              <a:gdLst/>
              <a:ahLst/>
              <a:cxnLst/>
              <a:rect l="0" t="0" r="r" b="b"/>
              <a:pathLst>
                <a:path w="762" h="1440">
                  <a:moveTo>
                    <a:pt x="762" y="0"/>
                  </a:moveTo>
                  <a:cubicBezTo>
                    <a:pt x="308" y="245"/>
                    <a:pt x="0" y="1033"/>
                    <a:pt x="403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3" name="Freeform 12"/>
            <p:cNvSpPr/>
            <p:nvPr/>
          </p:nvSpPr>
          <p:spPr bwMode="auto">
            <a:xfrm>
              <a:off x="11501438" y="9525"/>
              <a:ext cx="665163" cy="257175"/>
            </a:xfrm>
            <a:custGeom>
              <a:avLst/>
              <a:gdLst/>
              <a:ahLst/>
              <a:cxnLst/>
              <a:rect l="0" t="0" r="r" b="b"/>
              <a:pathLst>
                <a:path w="140" h="54">
                  <a:moveTo>
                    <a:pt x="140" y="54"/>
                  </a:moveTo>
                  <a:cubicBezTo>
                    <a:pt x="95" y="34"/>
                    <a:pt x="48" y="16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4" name="Freeform 13"/>
            <p:cNvSpPr/>
            <p:nvPr/>
          </p:nvSpPr>
          <p:spPr bwMode="auto">
            <a:xfrm>
              <a:off x="10641013" y="5408613"/>
              <a:ext cx="1525588" cy="1435100"/>
            </a:xfrm>
            <a:custGeom>
              <a:avLst/>
              <a:gdLst/>
              <a:ahLst/>
              <a:cxnLst/>
              <a:rect l="0" t="0" r="r" b="b"/>
              <a:pathLst>
                <a:path w="321" h="302">
                  <a:moveTo>
                    <a:pt x="0" y="302"/>
                  </a:moveTo>
                  <a:cubicBezTo>
                    <a:pt x="114" y="210"/>
                    <a:pt x="223" y="109"/>
                    <a:pt x="32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5" name="Freeform 14"/>
            <p:cNvSpPr/>
            <p:nvPr/>
          </p:nvSpPr>
          <p:spPr bwMode="auto">
            <a:xfrm>
              <a:off x="1001713" y="0"/>
              <a:ext cx="3244850" cy="6843713"/>
            </a:xfrm>
            <a:custGeom>
              <a:avLst/>
              <a:gdLst/>
              <a:ahLst/>
              <a:cxnLst/>
              <a:rect l="0" t="0" r="r" b="b"/>
              <a:pathLst>
                <a:path w="683" h="1440">
                  <a:moveTo>
                    <a:pt x="683" y="0"/>
                  </a:moveTo>
                  <a:cubicBezTo>
                    <a:pt x="258" y="256"/>
                    <a:pt x="0" y="1041"/>
                    <a:pt x="35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6" name="Freeform 15"/>
            <p:cNvSpPr/>
            <p:nvPr/>
          </p:nvSpPr>
          <p:spPr bwMode="auto">
            <a:xfrm>
              <a:off x="10802938" y="5518150"/>
              <a:ext cx="1363663" cy="1325563"/>
            </a:xfrm>
            <a:custGeom>
              <a:avLst/>
              <a:gdLst/>
              <a:ahLst/>
              <a:cxnLst/>
              <a:rect l="0" t="0" r="r" b="b"/>
              <a:pathLst>
                <a:path w="287" h="279">
                  <a:moveTo>
                    <a:pt x="0" y="279"/>
                  </a:moveTo>
                  <a:cubicBezTo>
                    <a:pt x="101" y="193"/>
                    <a:pt x="198" y="100"/>
                    <a:pt x="287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7" name="Freeform 16"/>
            <p:cNvSpPr/>
            <p:nvPr/>
          </p:nvSpPr>
          <p:spPr bwMode="auto">
            <a:xfrm>
              <a:off x="889000" y="0"/>
              <a:ext cx="3230563" cy="6843713"/>
            </a:xfrm>
            <a:custGeom>
              <a:avLst/>
              <a:gdLst/>
              <a:ahLst/>
              <a:cxnLst/>
              <a:rect l="0" t="0" r="r" b="b"/>
              <a:pathLst>
                <a:path w="680" h="1440">
                  <a:moveTo>
                    <a:pt x="680" y="0"/>
                  </a:moveTo>
                  <a:cubicBezTo>
                    <a:pt x="257" y="265"/>
                    <a:pt x="0" y="1026"/>
                    <a:pt x="337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8" name="Freeform 17"/>
            <p:cNvSpPr/>
            <p:nvPr/>
          </p:nvSpPr>
          <p:spPr bwMode="auto">
            <a:xfrm>
              <a:off x="10979150" y="5694363"/>
              <a:ext cx="1187450" cy="1149350"/>
            </a:xfrm>
            <a:custGeom>
              <a:avLst/>
              <a:gdLst/>
              <a:ahLst/>
              <a:cxnLst/>
              <a:rect l="0" t="0" r="r" b="b"/>
              <a:pathLst>
                <a:path w="250" h="242">
                  <a:moveTo>
                    <a:pt x="0" y="242"/>
                  </a:moveTo>
                  <a:cubicBezTo>
                    <a:pt x="88" y="166"/>
                    <a:pt x="172" y="85"/>
                    <a:pt x="25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9" name="Freeform 18"/>
            <p:cNvSpPr/>
            <p:nvPr/>
          </p:nvSpPr>
          <p:spPr bwMode="auto">
            <a:xfrm>
              <a:off x="484188" y="0"/>
              <a:ext cx="3421063" cy="6843713"/>
            </a:xfrm>
            <a:custGeom>
              <a:avLst/>
              <a:gdLst/>
              <a:ahLst/>
              <a:cxnLst/>
              <a:rect l="0" t="0" r="r" b="b"/>
              <a:pathLst>
                <a:path w="720" h="1440">
                  <a:moveTo>
                    <a:pt x="720" y="0"/>
                  </a:moveTo>
                  <a:cubicBezTo>
                    <a:pt x="316" y="282"/>
                    <a:pt x="0" y="1018"/>
                    <a:pt x="362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0" name="Freeform 19"/>
            <p:cNvSpPr/>
            <p:nvPr/>
          </p:nvSpPr>
          <p:spPr bwMode="auto">
            <a:xfrm>
              <a:off x="11287125" y="6049963"/>
              <a:ext cx="879475" cy="793750"/>
            </a:xfrm>
            <a:custGeom>
              <a:avLst/>
              <a:gdLst/>
              <a:ahLst/>
              <a:cxnLst/>
              <a:rect l="0" t="0" r="r" b="b"/>
              <a:pathLst>
                <a:path w="185" h="167">
                  <a:moveTo>
                    <a:pt x="0" y="167"/>
                  </a:moveTo>
                  <a:cubicBezTo>
                    <a:pt x="63" y="114"/>
                    <a:pt x="125" y="58"/>
                    <a:pt x="185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1" name="Freeform 20"/>
            <p:cNvSpPr/>
            <p:nvPr/>
          </p:nvSpPr>
          <p:spPr bwMode="auto">
            <a:xfrm>
              <a:off x="598488" y="0"/>
              <a:ext cx="2717800" cy="6843713"/>
            </a:xfrm>
            <a:custGeom>
              <a:avLst/>
              <a:gdLst/>
              <a:ahLst/>
              <a:cxnLst/>
              <a:rect l="0" t="0" r="r" b="b"/>
              <a:pathLst>
                <a:path w="572" h="1440">
                  <a:moveTo>
                    <a:pt x="572" y="0"/>
                  </a:moveTo>
                  <a:cubicBezTo>
                    <a:pt x="213" y="320"/>
                    <a:pt x="0" y="979"/>
                    <a:pt x="164" y="144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2" name="Freeform 21"/>
            <p:cNvSpPr/>
            <p:nvPr/>
          </p:nvSpPr>
          <p:spPr bwMode="auto">
            <a:xfrm>
              <a:off x="261938" y="0"/>
              <a:ext cx="2944813" cy="6843713"/>
            </a:xfrm>
            <a:custGeom>
              <a:avLst/>
              <a:gdLst/>
              <a:ahLst/>
              <a:cxnLst/>
              <a:rect l="0" t="0" r="r" b="b"/>
              <a:pathLst>
                <a:path w="620" h="1440">
                  <a:moveTo>
                    <a:pt x="620" y="0"/>
                  </a:moveTo>
                  <a:cubicBezTo>
                    <a:pt x="248" y="325"/>
                    <a:pt x="0" y="960"/>
                    <a:pt x="186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lg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3" name="Freeform 22"/>
            <p:cNvSpPr/>
            <p:nvPr/>
          </p:nvSpPr>
          <p:spPr bwMode="auto">
            <a:xfrm>
              <a:off x="-417513" y="0"/>
              <a:ext cx="2403475" cy="6843713"/>
            </a:xfrm>
            <a:custGeom>
              <a:avLst/>
              <a:gdLst/>
              <a:ahLst/>
              <a:cxnLst/>
              <a:rect l="0" t="0" r="r" b="b"/>
              <a:pathLst>
                <a:path w="506" h="1440">
                  <a:moveTo>
                    <a:pt x="506" y="0"/>
                  </a:moveTo>
                  <a:cubicBezTo>
                    <a:pt x="109" y="356"/>
                    <a:pt x="0" y="943"/>
                    <a:pt x="17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4" name="Freeform 23"/>
            <p:cNvSpPr/>
            <p:nvPr/>
          </p:nvSpPr>
          <p:spPr bwMode="auto">
            <a:xfrm>
              <a:off x="14288" y="9525"/>
              <a:ext cx="1771650" cy="3198813"/>
            </a:xfrm>
            <a:custGeom>
              <a:avLst/>
              <a:gdLst/>
              <a:ahLst/>
              <a:cxnLst/>
              <a:rect l="0" t="0" r="r" b="b"/>
              <a:pathLst>
                <a:path w="373" h="673">
                  <a:moveTo>
                    <a:pt x="373" y="0"/>
                  </a:moveTo>
                  <a:cubicBezTo>
                    <a:pt x="175" y="183"/>
                    <a:pt x="51" y="409"/>
                    <a:pt x="0" y="67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5" name="Freeform 24"/>
            <p:cNvSpPr/>
            <p:nvPr/>
          </p:nvSpPr>
          <p:spPr bwMode="auto">
            <a:xfrm>
              <a:off x="4763" y="6016625"/>
              <a:ext cx="214313" cy="827088"/>
            </a:xfrm>
            <a:custGeom>
              <a:avLst/>
              <a:gdLst/>
              <a:ahLst/>
              <a:cxnLst/>
              <a:rect l="0" t="0" r="r" b="b"/>
              <a:pathLst>
                <a:path w="45" h="174">
                  <a:moveTo>
                    <a:pt x="0" y="0"/>
                  </a:moveTo>
                  <a:cubicBezTo>
                    <a:pt x="11" y="59"/>
                    <a:pt x="26" y="118"/>
                    <a:pt x="45" y="1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6" name="Freeform 25"/>
            <p:cNvSpPr/>
            <p:nvPr/>
          </p:nvSpPr>
          <p:spPr bwMode="auto">
            <a:xfrm>
              <a:off x="14288" y="0"/>
              <a:ext cx="1562100" cy="2228850"/>
            </a:xfrm>
            <a:custGeom>
              <a:avLst/>
              <a:gdLst/>
              <a:ahLst/>
              <a:cxnLst/>
              <a:rect l="0" t="0" r="r" b="b"/>
              <a:pathLst>
                <a:path w="329" h="469">
                  <a:moveTo>
                    <a:pt x="329" y="0"/>
                  </a:moveTo>
                  <a:cubicBezTo>
                    <a:pt x="189" y="133"/>
                    <a:pt x="69" y="288"/>
                    <a:pt x="0" y="46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22" name="Group 21"/>
          <p:cNvGrpSpPr/>
          <p:nvPr/>
        </p:nvGrpSpPr>
        <p:grpSpPr>
          <a:xfrm>
            <a:off x="800144" y="1699589"/>
            <a:ext cx="3674476" cy="3470421"/>
            <a:chOff x="697883" y="1816768"/>
            <a:chExt cx="3674476" cy="3470421"/>
          </a:xfrm>
        </p:grpSpPr>
        <p:sp>
          <p:nvSpPr>
            <p:cNvPr id="23" name="Rectangle 22"/>
            <p:cNvSpPr/>
            <p:nvPr/>
          </p:nvSpPr>
          <p:spPr>
            <a:xfrm>
              <a:off x="697883" y="1816768"/>
              <a:ext cx="3674476" cy="5029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2"/>
            <p:cNvSpPr/>
            <p:nvPr/>
          </p:nvSpPr>
          <p:spPr>
            <a:xfrm rot="10800000">
              <a:off x="2380224" y="5014786"/>
              <a:ext cx="315988" cy="27240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4"/>
            <p:cNvSpPr/>
            <p:nvPr/>
          </p:nvSpPr>
          <p:spPr>
            <a:xfrm>
              <a:off x="704075" y="2392840"/>
              <a:ext cx="3668284" cy="26243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8632" y="2349925"/>
            <a:ext cx="3501196" cy="2456441"/>
          </a:xfrm>
        </p:spPr>
        <p:txBody>
          <a:bodyPr/>
          <a:lstStyle>
            <a:lvl1pPr>
              <a:defRPr>
                <a:solidFill>
                  <a:srgbClr val="FFFEFF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109983" y="794719"/>
            <a:ext cx="6275035" cy="525709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6D974F-E6F9-4C06-B171-BDF038129300}" type="datetimeFigureOut">
              <a:rPr lang="ru-RU" smtClean="0"/>
              <a:t>06.02.2025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3A71E5-170A-43D8-87B2-E267C29085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060797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5" name="Group 74"/>
          <p:cNvGrpSpPr/>
          <p:nvPr/>
        </p:nvGrpSpPr>
        <p:grpSpPr>
          <a:xfrm flipH="1">
            <a:off x="0" y="0"/>
            <a:ext cx="12584114" cy="6853238"/>
            <a:chOff x="-417513" y="0"/>
            <a:chExt cx="12584114" cy="6853238"/>
          </a:xfrm>
        </p:grpSpPr>
        <p:sp>
          <p:nvSpPr>
            <p:cNvPr id="76" name="Freeform 5"/>
            <p:cNvSpPr/>
            <p:nvPr/>
          </p:nvSpPr>
          <p:spPr bwMode="auto">
            <a:xfrm>
              <a:off x="1306513" y="0"/>
              <a:ext cx="3862388" cy="6843713"/>
            </a:xfrm>
            <a:custGeom>
              <a:avLst/>
              <a:gdLst/>
              <a:ahLst/>
              <a:cxnLst/>
              <a:rect l="0" t="0" r="r" b="b"/>
              <a:pathLst>
                <a:path w="813" h="1440">
                  <a:moveTo>
                    <a:pt x="813" y="0"/>
                  </a:moveTo>
                  <a:cubicBezTo>
                    <a:pt x="331" y="221"/>
                    <a:pt x="0" y="1039"/>
                    <a:pt x="43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7" name="Freeform 6"/>
            <p:cNvSpPr/>
            <p:nvPr/>
          </p:nvSpPr>
          <p:spPr bwMode="auto">
            <a:xfrm>
              <a:off x="10626725" y="9525"/>
              <a:ext cx="1539875" cy="555625"/>
            </a:xfrm>
            <a:custGeom>
              <a:avLst/>
              <a:gdLst/>
              <a:ahLst/>
              <a:cxnLst/>
              <a:rect l="0" t="0" r="r" b="b"/>
              <a:pathLst>
                <a:path w="324" h="117">
                  <a:moveTo>
                    <a:pt x="324" y="117"/>
                  </a:moveTo>
                  <a:cubicBezTo>
                    <a:pt x="223" y="64"/>
                    <a:pt x="107" y="2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8" name="Freeform 7"/>
            <p:cNvSpPr/>
            <p:nvPr/>
          </p:nvSpPr>
          <p:spPr bwMode="auto">
            <a:xfrm>
              <a:off x="10247313" y="5013325"/>
              <a:ext cx="1919288" cy="1830388"/>
            </a:xfrm>
            <a:custGeom>
              <a:avLst/>
              <a:gdLst/>
              <a:ahLst/>
              <a:cxnLst/>
              <a:rect l="0" t="0" r="r" b="b"/>
              <a:pathLst>
                <a:path w="404" h="385">
                  <a:moveTo>
                    <a:pt x="0" y="385"/>
                  </a:moveTo>
                  <a:cubicBezTo>
                    <a:pt x="146" y="272"/>
                    <a:pt x="285" y="142"/>
                    <a:pt x="404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9" name="Freeform 8"/>
            <p:cNvSpPr/>
            <p:nvPr/>
          </p:nvSpPr>
          <p:spPr bwMode="auto">
            <a:xfrm>
              <a:off x="1120775" y="0"/>
              <a:ext cx="3676650" cy="6843713"/>
            </a:xfrm>
            <a:custGeom>
              <a:avLst/>
              <a:gdLst/>
              <a:ahLst/>
              <a:cxnLst/>
              <a:rect l="0" t="0" r="r" b="b"/>
              <a:pathLst>
                <a:path w="774" h="1440">
                  <a:moveTo>
                    <a:pt x="774" y="0"/>
                  </a:moveTo>
                  <a:cubicBezTo>
                    <a:pt x="312" y="240"/>
                    <a:pt x="0" y="1034"/>
                    <a:pt x="41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0" name="Freeform 9"/>
            <p:cNvSpPr/>
            <p:nvPr/>
          </p:nvSpPr>
          <p:spPr bwMode="auto">
            <a:xfrm>
              <a:off x="11202988" y="9525"/>
              <a:ext cx="963613" cy="366713"/>
            </a:xfrm>
            <a:custGeom>
              <a:avLst/>
              <a:gdLst/>
              <a:ahLst/>
              <a:cxnLst/>
              <a:rect l="0" t="0" r="r" b="b"/>
              <a:pathLst>
                <a:path w="203" h="77">
                  <a:moveTo>
                    <a:pt x="203" y="77"/>
                  </a:moveTo>
                  <a:cubicBezTo>
                    <a:pt x="138" y="46"/>
                    <a:pt x="68" y="2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1" name="Freeform 10"/>
            <p:cNvSpPr/>
            <p:nvPr/>
          </p:nvSpPr>
          <p:spPr bwMode="auto">
            <a:xfrm>
              <a:off x="10494963" y="5275263"/>
              <a:ext cx="1666875" cy="1577975"/>
            </a:xfrm>
            <a:custGeom>
              <a:avLst/>
              <a:gdLst/>
              <a:ahLst/>
              <a:cxnLst/>
              <a:rect l="0" t="0" r="r" b="b"/>
              <a:pathLst>
                <a:path w="351" h="332">
                  <a:moveTo>
                    <a:pt x="0" y="332"/>
                  </a:moveTo>
                  <a:cubicBezTo>
                    <a:pt x="125" y="232"/>
                    <a:pt x="245" y="121"/>
                    <a:pt x="35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2" name="Freeform 11"/>
            <p:cNvSpPr/>
            <p:nvPr/>
          </p:nvSpPr>
          <p:spPr bwMode="auto">
            <a:xfrm>
              <a:off x="1001713" y="0"/>
              <a:ext cx="3621088" cy="6843713"/>
            </a:xfrm>
            <a:custGeom>
              <a:avLst/>
              <a:gdLst/>
              <a:ahLst/>
              <a:cxnLst/>
              <a:rect l="0" t="0" r="r" b="b"/>
              <a:pathLst>
                <a:path w="762" h="1440">
                  <a:moveTo>
                    <a:pt x="762" y="0"/>
                  </a:moveTo>
                  <a:cubicBezTo>
                    <a:pt x="308" y="245"/>
                    <a:pt x="0" y="1033"/>
                    <a:pt x="403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3" name="Freeform 12"/>
            <p:cNvSpPr/>
            <p:nvPr/>
          </p:nvSpPr>
          <p:spPr bwMode="auto">
            <a:xfrm>
              <a:off x="11501438" y="9525"/>
              <a:ext cx="665163" cy="257175"/>
            </a:xfrm>
            <a:custGeom>
              <a:avLst/>
              <a:gdLst/>
              <a:ahLst/>
              <a:cxnLst/>
              <a:rect l="0" t="0" r="r" b="b"/>
              <a:pathLst>
                <a:path w="140" h="54">
                  <a:moveTo>
                    <a:pt x="140" y="54"/>
                  </a:moveTo>
                  <a:cubicBezTo>
                    <a:pt x="95" y="34"/>
                    <a:pt x="48" y="16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4" name="Freeform 13"/>
            <p:cNvSpPr/>
            <p:nvPr/>
          </p:nvSpPr>
          <p:spPr bwMode="auto">
            <a:xfrm>
              <a:off x="10641013" y="5408613"/>
              <a:ext cx="1525588" cy="1435100"/>
            </a:xfrm>
            <a:custGeom>
              <a:avLst/>
              <a:gdLst/>
              <a:ahLst/>
              <a:cxnLst/>
              <a:rect l="0" t="0" r="r" b="b"/>
              <a:pathLst>
                <a:path w="321" h="302">
                  <a:moveTo>
                    <a:pt x="0" y="302"/>
                  </a:moveTo>
                  <a:cubicBezTo>
                    <a:pt x="114" y="210"/>
                    <a:pt x="223" y="109"/>
                    <a:pt x="32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5" name="Freeform 14"/>
            <p:cNvSpPr/>
            <p:nvPr/>
          </p:nvSpPr>
          <p:spPr bwMode="auto">
            <a:xfrm>
              <a:off x="1001713" y="0"/>
              <a:ext cx="3244850" cy="6843713"/>
            </a:xfrm>
            <a:custGeom>
              <a:avLst/>
              <a:gdLst/>
              <a:ahLst/>
              <a:cxnLst/>
              <a:rect l="0" t="0" r="r" b="b"/>
              <a:pathLst>
                <a:path w="683" h="1440">
                  <a:moveTo>
                    <a:pt x="683" y="0"/>
                  </a:moveTo>
                  <a:cubicBezTo>
                    <a:pt x="258" y="256"/>
                    <a:pt x="0" y="1041"/>
                    <a:pt x="35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6" name="Freeform 15"/>
            <p:cNvSpPr/>
            <p:nvPr/>
          </p:nvSpPr>
          <p:spPr bwMode="auto">
            <a:xfrm>
              <a:off x="10802938" y="5518150"/>
              <a:ext cx="1363663" cy="1325563"/>
            </a:xfrm>
            <a:custGeom>
              <a:avLst/>
              <a:gdLst/>
              <a:ahLst/>
              <a:cxnLst/>
              <a:rect l="0" t="0" r="r" b="b"/>
              <a:pathLst>
                <a:path w="287" h="279">
                  <a:moveTo>
                    <a:pt x="0" y="279"/>
                  </a:moveTo>
                  <a:cubicBezTo>
                    <a:pt x="101" y="193"/>
                    <a:pt x="198" y="100"/>
                    <a:pt x="287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7" name="Freeform 16"/>
            <p:cNvSpPr/>
            <p:nvPr/>
          </p:nvSpPr>
          <p:spPr bwMode="auto">
            <a:xfrm>
              <a:off x="889000" y="0"/>
              <a:ext cx="3230563" cy="6843713"/>
            </a:xfrm>
            <a:custGeom>
              <a:avLst/>
              <a:gdLst/>
              <a:ahLst/>
              <a:cxnLst/>
              <a:rect l="0" t="0" r="r" b="b"/>
              <a:pathLst>
                <a:path w="680" h="1440">
                  <a:moveTo>
                    <a:pt x="680" y="0"/>
                  </a:moveTo>
                  <a:cubicBezTo>
                    <a:pt x="257" y="265"/>
                    <a:pt x="0" y="1026"/>
                    <a:pt x="337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8" name="Freeform 17"/>
            <p:cNvSpPr/>
            <p:nvPr/>
          </p:nvSpPr>
          <p:spPr bwMode="auto">
            <a:xfrm>
              <a:off x="10979150" y="5694363"/>
              <a:ext cx="1187450" cy="1149350"/>
            </a:xfrm>
            <a:custGeom>
              <a:avLst/>
              <a:gdLst/>
              <a:ahLst/>
              <a:cxnLst/>
              <a:rect l="0" t="0" r="r" b="b"/>
              <a:pathLst>
                <a:path w="250" h="242">
                  <a:moveTo>
                    <a:pt x="0" y="242"/>
                  </a:moveTo>
                  <a:cubicBezTo>
                    <a:pt x="88" y="166"/>
                    <a:pt x="172" y="85"/>
                    <a:pt x="25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9" name="Freeform 18"/>
            <p:cNvSpPr/>
            <p:nvPr/>
          </p:nvSpPr>
          <p:spPr bwMode="auto">
            <a:xfrm>
              <a:off x="484188" y="0"/>
              <a:ext cx="3421063" cy="6843713"/>
            </a:xfrm>
            <a:custGeom>
              <a:avLst/>
              <a:gdLst/>
              <a:ahLst/>
              <a:cxnLst/>
              <a:rect l="0" t="0" r="r" b="b"/>
              <a:pathLst>
                <a:path w="720" h="1440">
                  <a:moveTo>
                    <a:pt x="720" y="0"/>
                  </a:moveTo>
                  <a:cubicBezTo>
                    <a:pt x="316" y="282"/>
                    <a:pt x="0" y="1018"/>
                    <a:pt x="362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0" name="Freeform 19"/>
            <p:cNvSpPr/>
            <p:nvPr/>
          </p:nvSpPr>
          <p:spPr bwMode="auto">
            <a:xfrm>
              <a:off x="11287125" y="6049963"/>
              <a:ext cx="879475" cy="793750"/>
            </a:xfrm>
            <a:custGeom>
              <a:avLst/>
              <a:gdLst/>
              <a:ahLst/>
              <a:cxnLst/>
              <a:rect l="0" t="0" r="r" b="b"/>
              <a:pathLst>
                <a:path w="185" h="167">
                  <a:moveTo>
                    <a:pt x="0" y="167"/>
                  </a:moveTo>
                  <a:cubicBezTo>
                    <a:pt x="63" y="114"/>
                    <a:pt x="125" y="58"/>
                    <a:pt x="185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1" name="Freeform 20"/>
            <p:cNvSpPr/>
            <p:nvPr/>
          </p:nvSpPr>
          <p:spPr bwMode="auto">
            <a:xfrm>
              <a:off x="598488" y="0"/>
              <a:ext cx="2717800" cy="6843713"/>
            </a:xfrm>
            <a:custGeom>
              <a:avLst/>
              <a:gdLst/>
              <a:ahLst/>
              <a:cxnLst/>
              <a:rect l="0" t="0" r="r" b="b"/>
              <a:pathLst>
                <a:path w="572" h="1440">
                  <a:moveTo>
                    <a:pt x="572" y="0"/>
                  </a:moveTo>
                  <a:cubicBezTo>
                    <a:pt x="213" y="320"/>
                    <a:pt x="0" y="979"/>
                    <a:pt x="164" y="144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2" name="Freeform 21"/>
            <p:cNvSpPr/>
            <p:nvPr/>
          </p:nvSpPr>
          <p:spPr bwMode="auto">
            <a:xfrm>
              <a:off x="261938" y="0"/>
              <a:ext cx="2944813" cy="6843713"/>
            </a:xfrm>
            <a:custGeom>
              <a:avLst/>
              <a:gdLst/>
              <a:ahLst/>
              <a:cxnLst/>
              <a:rect l="0" t="0" r="r" b="b"/>
              <a:pathLst>
                <a:path w="620" h="1440">
                  <a:moveTo>
                    <a:pt x="620" y="0"/>
                  </a:moveTo>
                  <a:cubicBezTo>
                    <a:pt x="248" y="325"/>
                    <a:pt x="0" y="960"/>
                    <a:pt x="186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lg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3" name="Freeform 22"/>
            <p:cNvSpPr/>
            <p:nvPr/>
          </p:nvSpPr>
          <p:spPr bwMode="auto">
            <a:xfrm>
              <a:off x="-417513" y="0"/>
              <a:ext cx="2403475" cy="6843713"/>
            </a:xfrm>
            <a:custGeom>
              <a:avLst/>
              <a:gdLst/>
              <a:ahLst/>
              <a:cxnLst/>
              <a:rect l="0" t="0" r="r" b="b"/>
              <a:pathLst>
                <a:path w="506" h="1440">
                  <a:moveTo>
                    <a:pt x="506" y="0"/>
                  </a:moveTo>
                  <a:cubicBezTo>
                    <a:pt x="109" y="356"/>
                    <a:pt x="0" y="943"/>
                    <a:pt x="17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4" name="Freeform 23"/>
            <p:cNvSpPr/>
            <p:nvPr/>
          </p:nvSpPr>
          <p:spPr bwMode="auto">
            <a:xfrm>
              <a:off x="14288" y="9525"/>
              <a:ext cx="1771650" cy="3198813"/>
            </a:xfrm>
            <a:custGeom>
              <a:avLst/>
              <a:gdLst/>
              <a:ahLst/>
              <a:cxnLst/>
              <a:rect l="0" t="0" r="r" b="b"/>
              <a:pathLst>
                <a:path w="373" h="673">
                  <a:moveTo>
                    <a:pt x="373" y="0"/>
                  </a:moveTo>
                  <a:cubicBezTo>
                    <a:pt x="175" y="183"/>
                    <a:pt x="51" y="409"/>
                    <a:pt x="0" y="67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5" name="Freeform 24"/>
            <p:cNvSpPr/>
            <p:nvPr/>
          </p:nvSpPr>
          <p:spPr bwMode="auto">
            <a:xfrm>
              <a:off x="4763" y="6016625"/>
              <a:ext cx="214313" cy="827088"/>
            </a:xfrm>
            <a:custGeom>
              <a:avLst/>
              <a:gdLst/>
              <a:ahLst/>
              <a:cxnLst/>
              <a:rect l="0" t="0" r="r" b="b"/>
              <a:pathLst>
                <a:path w="45" h="174">
                  <a:moveTo>
                    <a:pt x="0" y="0"/>
                  </a:moveTo>
                  <a:cubicBezTo>
                    <a:pt x="11" y="59"/>
                    <a:pt x="26" y="118"/>
                    <a:pt x="45" y="1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6" name="Freeform 25"/>
            <p:cNvSpPr/>
            <p:nvPr/>
          </p:nvSpPr>
          <p:spPr bwMode="auto">
            <a:xfrm>
              <a:off x="14288" y="0"/>
              <a:ext cx="1562100" cy="2228850"/>
            </a:xfrm>
            <a:custGeom>
              <a:avLst/>
              <a:gdLst/>
              <a:ahLst/>
              <a:cxnLst/>
              <a:rect l="0" t="0" r="r" b="b"/>
              <a:pathLst>
                <a:path w="329" h="469">
                  <a:moveTo>
                    <a:pt x="329" y="0"/>
                  </a:moveTo>
                  <a:cubicBezTo>
                    <a:pt x="189" y="133"/>
                    <a:pt x="69" y="288"/>
                    <a:pt x="0" y="46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22" name="Group 21"/>
          <p:cNvGrpSpPr/>
          <p:nvPr/>
        </p:nvGrpSpPr>
        <p:grpSpPr>
          <a:xfrm>
            <a:off x="7718948" y="1699589"/>
            <a:ext cx="3674476" cy="3470421"/>
            <a:chOff x="697883" y="1816768"/>
            <a:chExt cx="3674476" cy="3470421"/>
          </a:xfrm>
        </p:grpSpPr>
        <p:sp>
          <p:nvSpPr>
            <p:cNvPr id="23" name="Rectangle 22"/>
            <p:cNvSpPr/>
            <p:nvPr/>
          </p:nvSpPr>
          <p:spPr>
            <a:xfrm>
              <a:off x="697883" y="1816768"/>
              <a:ext cx="3674476" cy="5029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2"/>
            <p:cNvSpPr/>
            <p:nvPr/>
          </p:nvSpPr>
          <p:spPr>
            <a:xfrm rot="10800000">
              <a:off x="2380224" y="5014786"/>
              <a:ext cx="315988" cy="27240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4"/>
            <p:cNvSpPr/>
            <p:nvPr/>
          </p:nvSpPr>
          <p:spPr>
            <a:xfrm>
              <a:off x="704075" y="2392840"/>
              <a:ext cx="3668284" cy="26243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807437" y="2349925"/>
            <a:ext cx="3501195" cy="2456442"/>
          </a:xfrm>
        </p:spPr>
        <p:txBody>
          <a:bodyPr vert="eaVert"/>
          <a:lstStyle>
            <a:lvl1pPr algn="l">
              <a:lnSpc>
                <a:spcPct val="80000"/>
              </a:lnSpc>
              <a:defRPr>
                <a:solidFill>
                  <a:srgbClr val="FFFEFF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02747" y="798444"/>
            <a:ext cx="6268622" cy="5257303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04672" y="320040"/>
            <a:ext cx="3657600" cy="320040"/>
          </a:xfrm>
        </p:spPr>
        <p:txBody>
          <a:bodyPr/>
          <a:lstStyle/>
          <a:p>
            <a:fld id="{556D974F-E6F9-4C06-B171-BDF038129300}" type="datetimeFigureOut">
              <a:rPr lang="ru-RU" smtClean="0"/>
              <a:t>06.02.2025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04672" y="6227064"/>
            <a:ext cx="10588752" cy="320040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469880" y="320040"/>
            <a:ext cx="914400" cy="320040"/>
          </a:xfrm>
        </p:spPr>
        <p:txBody>
          <a:bodyPr/>
          <a:lstStyle/>
          <a:p>
            <a:fld id="{953A71E5-170A-43D8-87B2-E267C29085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09385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0" name="Group 79"/>
          <p:cNvGrpSpPr/>
          <p:nvPr/>
        </p:nvGrpSpPr>
        <p:grpSpPr>
          <a:xfrm>
            <a:off x="-417513" y="0"/>
            <a:ext cx="12584114" cy="6853238"/>
            <a:chOff x="-417513" y="0"/>
            <a:chExt cx="12584114" cy="6853238"/>
          </a:xfrm>
        </p:grpSpPr>
        <p:sp>
          <p:nvSpPr>
            <p:cNvPr id="81" name="Freeform 5"/>
            <p:cNvSpPr/>
            <p:nvPr/>
          </p:nvSpPr>
          <p:spPr bwMode="auto">
            <a:xfrm>
              <a:off x="1306513" y="0"/>
              <a:ext cx="3862388" cy="6843713"/>
            </a:xfrm>
            <a:custGeom>
              <a:avLst/>
              <a:gdLst/>
              <a:ahLst/>
              <a:cxnLst/>
              <a:rect l="0" t="0" r="r" b="b"/>
              <a:pathLst>
                <a:path w="813" h="1440">
                  <a:moveTo>
                    <a:pt x="813" y="0"/>
                  </a:moveTo>
                  <a:cubicBezTo>
                    <a:pt x="331" y="221"/>
                    <a:pt x="0" y="1039"/>
                    <a:pt x="43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2" name="Freeform 6"/>
            <p:cNvSpPr/>
            <p:nvPr/>
          </p:nvSpPr>
          <p:spPr bwMode="auto">
            <a:xfrm>
              <a:off x="10626725" y="9525"/>
              <a:ext cx="1539875" cy="555625"/>
            </a:xfrm>
            <a:custGeom>
              <a:avLst/>
              <a:gdLst/>
              <a:ahLst/>
              <a:cxnLst/>
              <a:rect l="0" t="0" r="r" b="b"/>
              <a:pathLst>
                <a:path w="324" h="117">
                  <a:moveTo>
                    <a:pt x="324" y="117"/>
                  </a:moveTo>
                  <a:cubicBezTo>
                    <a:pt x="223" y="64"/>
                    <a:pt x="107" y="2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3" name="Freeform 7"/>
            <p:cNvSpPr/>
            <p:nvPr/>
          </p:nvSpPr>
          <p:spPr bwMode="auto">
            <a:xfrm>
              <a:off x="10247313" y="5013325"/>
              <a:ext cx="1919288" cy="1830388"/>
            </a:xfrm>
            <a:custGeom>
              <a:avLst/>
              <a:gdLst/>
              <a:ahLst/>
              <a:cxnLst/>
              <a:rect l="0" t="0" r="r" b="b"/>
              <a:pathLst>
                <a:path w="404" h="385">
                  <a:moveTo>
                    <a:pt x="0" y="385"/>
                  </a:moveTo>
                  <a:cubicBezTo>
                    <a:pt x="146" y="272"/>
                    <a:pt x="285" y="142"/>
                    <a:pt x="404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4" name="Freeform 8"/>
            <p:cNvSpPr/>
            <p:nvPr/>
          </p:nvSpPr>
          <p:spPr bwMode="auto">
            <a:xfrm>
              <a:off x="1120775" y="0"/>
              <a:ext cx="3676650" cy="6843713"/>
            </a:xfrm>
            <a:custGeom>
              <a:avLst/>
              <a:gdLst/>
              <a:ahLst/>
              <a:cxnLst/>
              <a:rect l="0" t="0" r="r" b="b"/>
              <a:pathLst>
                <a:path w="774" h="1440">
                  <a:moveTo>
                    <a:pt x="774" y="0"/>
                  </a:moveTo>
                  <a:cubicBezTo>
                    <a:pt x="312" y="240"/>
                    <a:pt x="0" y="1034"/>
                    <a:pt x="41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5" name="Freeform 9"/>
            <p:cNvSpPr/>
            <p:nvPr/>
          </p:nvSpPr>
          <p:spPr bwMode="auto">
            <a:xfrm>
              <a:off x="11202988" y="9525"/>
              <a:ext cx="963613" cy="366713"/>
            </a:xfrm>
            <a:custGeom>
              <a:avLst/>
              <a:gdLst/>
              <a:ahLst/>
              <a:cxnLst/>
              <a:rect l="0" t="0" r="r" b="b"/>
              <a:pathLst>
                <a:path w="203" h="77">
                  <a:moveTo>
                    <a:pt x="203" y="77"/>
                  </a:moveTo>
                  <a:cubicBezTo>
                    <a:pt x="138" y="46"/>
                    <a:pt x="68" y="2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6" name="Freeform 10"/>
            <p:cNvSpPr/>
            <p:nvPr/>
          </p:nvSpPr>
          <p:spPr bwMode="auto">
            <a:xfrm>
              <a:off x="10494963" y="5275263"/>
              <a:ext cx="1666875" cy="1577975"/>
            </a:xfrm>
            <a:custGeom>
              <a:avLst/>
              <a:gdLst/>
              <a:ahLst/>
              <a:cxnLst/>
              <a:rect l="0" t="0" r="r" b="b"/>
              <a:pathLst>
                <a:path w="351" h="332">
                  <a:moveTo>
                    <a:pt x="0" y="332"/>
                  </a:moveTo>
                  <a:cubicBezTo>
                    <a:pt x="125" y="232"/>
                    <a:pt x="245" y="121"/>
                    <a:pt x="35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7" name="Freeform 11"/>
            <p:cNvSpPr/>
            <p:nvPr/>
          </p:nvSpPr>
          <p:spPr bwMode="auto">
            <a:xfrm>
              <a:off x="1001713" y="0"/>
              <a:ext cx="3621088" cy="6843713"/>
            </a:xfrm>
            <a:custGeom>
              <a:avLst/>
              <a:gdLst/>
              <a:ahLst/>
              <a:cxnLst/>
              <a:rect l="0" t="0" r="r" b="b"/>
              <a:pathLst>
                <a:path w="762" h="1440">
                  <a:moveTo>
                    <a:pt x="762" y="0"/>
                  </a:moveTo>
                  <a:cubicBezTo>
                    <a:pt x="308" y="245"/>
                    <a:pt x="0" y="1033"/>
                    <a:pt x="403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8" name="Freeform 12"/>
            <p:cNvSpPr/>
            <p:nvPr/>
          </p:nvSpPr>
          <p:spPr bwMode="auto">
            <a:xfrm>
              <a:off x="11501438" y="9525"/>
              <a:ext cx="665163" cy="257175"/>
            </a:xfrm>
            <a:custGeom>
              <a:avLst/>
              <a:gdLst/>
              <a:ahLst/>
              <a:cxnLst/>
              <a:rect l="0" t="0" r="r" b="b"/>
              <a:pathLst>
                <a:path w="140" h="54">
                  <a:moveTo>
                    <a:pt x="140" y="54"/>
                  </a:moveTo>
                  <a:cubicBezTo>
                    <a:pt x="95" y="34"/>
                    <a:pt x="48" y="16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9" name="Freeform 13"/>
            <p:cNvSpPr/>
            <p:nvPr/>
          </p:nvSpPr>
          <p:spPr bwMode="auto">
            <a:xfrm>
              <a:off x="10641013" y="5408613"/>
              <a:ext cx="1525588" cy="1435100"/>
            </a:xfrm>
            <a:custGeom>
              <a:avLst/>
              <a:gdLst/>
              <a:ahLst/>
              <a:cxnLst/>
              <a:rect l="0" t="0" r="r" b="b"/>
              <a:pathLst>
                <a:path w="321" h="302">
                  <a:moveTo>
                    <a:pt x="0" y="302"/>
                  </a:moveTo>
                  <a:cubicBezTo>
                    <a:pt x="114" y="210"/>
                    <a:pt x="223" y="109"/>
                    <a:pt x="32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0" name="Freeform 14"/>
            <p:cNvSpPr/>
            <p:nvPr/>
          </p:nvSpPr>
          <p:spPr bwMode="auto">
            <a:xfrm>
              <a:off x="1001713" y="0"/>
              <a:ext cx="3244850" cy="6843713"/>
            </a:xfrm>
            <a:custGeom>
              <a:avLst/>
              <a:gdLst/>
              <a:ahLst/>
              <a:cxnLst/>
              <a:rect l="0" t="0" r="r" b="b"/>
              <a:pathLst>
                <a:path w="683" h="1440">
                  <a:moveTo>
                    <a:pt x="683" y="0"/>
                  </a:moveTo>
                  <a:cubicBezTo>
                    <a:pt x="258" y="256"/>
                    <a:pt x="0" y="1041"/>
                    <a:pt x="35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1" name="Freeform 15"/>
            <p:cNvSpPr/>
            <p:nvPr/>
          </p:nvSpPr>
          <p:spPr bwMode="auto">
            <a:xfrm>
              <a:off x="10802938" y="5518150"/>
              <a:ext cx="1363663" cy="1325563"/>
            </a:xfrm>
            <a:custGeom>
              <a:avLst/>
              <a:gdLst/>
              <a:ahLst/>
              <a:cxnLst/>
              <a:rect l="0" t="0" r="r" b="b"/>
              <a:pathLst>
                <a:path w="287" h="279">
                  <a:moveTo>
                    <a:pt x="0" y="279"/>
                  </a:moveTo>
                  <a:cubicBezTo>
                    <a:pt x="101" y="193"/>
                    <a:pt x="198" y="100"/>
                    <a:pt x="287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2" name="Freeform 16"/>
            <p:cNvSpPr/>
            <p:nvPr/>
          </p:nvSpPr>
          <p:spPr bwMode="auto">
            <a:xfrm>
              <a:off x="889000" y="0"/>
              <a:ext cx="3230563" cy="6843713"/>
            </a:xfrm>
            <a:custGeom>
              <a:avLst/>
              <a:gdLst/>
              <a:ahLst/>
              <a:cxnLst/>
              <a:rect l="0" t="0" r="r" b="b"/>
              <a:pathLst>
                <a:path w="680" h="1440">
                  <a:moveTo>
                    <a:pt x="680" y="0"/>
                  </a:moveTo>
                  <a:cubicBezTo>
                    <a:pt x="257" y="265"/>
                    <a:pt x="0" y="1026"/>
                    <a:pt x="337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3" name="Freeform 17"/>
            <p:cNvSpPr/>
            <p:nvPr/>
          </p:nvSpPr>
          <p:spPr bwMode="auto">
            <a:xfrm>
              <a:off x="10979150" y="5694363"/>
              <a:ext cx="1187450" cy="1149350"/>
            </a:xfrm>
            <a:custGeom>
              <a:avLst/>
              <a:gdLst/>
              <a:ahLst/>
              <a:cxnLst/>
              <a:rect l="0" t="0" r="r" b="b"/>
              <a:pathLst>
                <a:path w="250" h="242">
                  <a:moveTo>
                    <a:pt x="0" y="242"/>
                  </a:moveTo>
                  <a:cubicBezTo>
                    <a:pt x="88" y="166"/>
                    <a:pt x="172" y="85"/>
                    <a:pt x="25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4" name="Freeform 18"/>
            <p:cNvSpPr/>
            <p:nvPr/>
          </p:nvSpPr>
          <p:spPr bwMode="auto">
            <a:xfrm>
              <a:off x="484188" y="0"/>
              <a:ext cx="3421063" cy="6843713"/>
            </a:xfrm>
            <a:custGeom>
              <a:avLst/>
              <a:gdLst/>
              <a:ahLst/>
              <a:cxnLst/>
              <a:rect l="0" t="0" r="r" b="b"/>
              <a:pathLst>
                <a:path w="720" h="1440">
                  <a:moveTo>
                    <a:pt x="720" y="0"/>
                  </a:moveTo>
                  <a:cubicBezTo>
                    <a:pt x="316" y="282"/>
                    <a:pt x="0" y="1018"/>
                    <a:pt x="362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5" name="Freeform 19"/>
            <p:cNvSpPr/>
            <p:nvPr/>
          </p:nvSpPr>
          <p:spPr bwMode="auto">
            <a:xfrm>
              <a:off x="11287125" y="6049963"/>
              <a:ext cx="879475" cy="793750"/>
            </a:xfrm>
            <a:custGeom>
              <a:avLst/>
              <a:gdLst/>
              <a:ahLst/>
              <a:cxnLst/>
              <a:rect l="0" t="0" r="r" b="b"/>
              <a:pathLst>
                <a:path w="185" h="167">
                  <a:moveTo>
                    <a:pt x="0" y="167"/>
                  </a:moveTo>
                  <a:cubicBezTo>
                    <a:pt x="63" y="114"/>
                    <a:pt x="125" y="58"/>
                    <a:pt x="185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6" name="Freeform 20"/>
            <p:cNvSpPr/>
            <p:nvPr/>
          </p:nvSpPr>
          <p:spPr bwMode="auto">
            <a:xfrm>
              <a:off x="598488" y="0"/>
              <a:ext cx="2717800" cy="6843713"/>
            </a:xfrm>
            <a:custGeom>
              <a:avLst/>
              <a:gdLst/>
              <a:ahLst/>
              <a:cxnLst/>
              <a:rect l="0" t="0" r="r" b="b"/>
              <a:pathLst>
                <a:path w="572" h="1440">
                  <a:moveTo>
                    <a:pt x="572" y="0"/>
                  </a:moveTo>
                  <a:cubicBezTo>
                    <a:pt x="213" y="320"/>
                    <a:pt x="0" y="979"/>
                    <a:pt x="164" y="144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7" name="Freeform 21"/>
            <p:cNvSpPr/>
            <p:nvPr/>
          </p:nvSpPr>
          <p:spPr bwMode="auto">
            <a:xfrm>
              <a:off x="261938" y="0"/>
              <a:ext cx="2944813" cy="6843713"/>
            </a:xfrm>
            <a:custGeom>
              <a:avLst/>
              <a:gdLst/>
              <a:ahLst/>
              <a:cxnLst/>
              <a:rect l="0" t="0" r="r" b="b"/>
              <a:pathLst>
                <a:path w="620" h="1440">
                  <a:moveTo>
                    <a:pt x="620" y="0"/>
                  </a:moveTo>
                  <a:cubicBezTo>
                    <a:pt x="248" y="325"/>
                    <a:pt x="0" y="960"/>
                    <a:pt x="186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lg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8" name="Freeform 22"/>
            <p:cNvSpPr/>
            <p:nvPr/>
          </p:nvSpPr>
          <p:spPr bwMode="auto">
            <a:xfrm>
              <a:off x="-417513" y="0"/>
              <a:ext cx="2403475" cy="6843713"/>
            </a:xfrm>
            <a:custGeom>
              <a:avLst/>
              <a:gdLst/>
              <a:ahLst/>
              <a:cxnLst/>
              <a:rect l="0" t="0" r="r" b="b"/>
              <a:pathLst>
                <a:path w="506" h="1440">
                  <a:moveTo>
                    <a:pt x="506" y="0"/>
                  </a:moveTo>
                  <a:cubicBezTo>
                    <a:pt x="109" y="356"/>
                    <a:pt x="0" y="943"/>
                    <a:pt x="17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9" name="Freeform 23"/>
            <p:cNvSpPr/>
            <p:nvPr/>
          </p:nvSpPr>
          <p:spPr bwMode="auto">
            <a:xfrm>
              <a:off x="14288" y="9525"/>
              <a:ext cx="1771650" cy="3198813"/>
            </a:xfrm>
            <a:custGeom>
              <a:avLst/>
              <a:gdLst/>
              <a:ahLst/>
              <a:cxnLst/>
              <a:rect l="0" t="0" r="r" b="b"/>
              <a:pathLst>
                <a:path w="373" h="673">
                  <a:moveTo>
                    <a:pt x="373" y="0"/>
                  </a:moveTo>
                  <a:cubicBezTo>
                    <a:pt x="175" y="183"/>
                    <a:pt x="51" y="409"/>
                    <a:pt x="0" y="67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0" name="Freeform 24"/>
            <p:cNvSpPr/>
            <p:nvPr/>
          </p:nvSpPr>
          <p:spPr bwMode="auto">
            <a:xfrm>
              <a:off x="4763" y="6016625"/>
              <a:ext cx="214313" cy="827088"/>
            </a:xfrm>
            <a:custGeom>
              <a:avLst/>
              <a:gdLst/>
              <a:ahLst/>
              <a:cxnLst/>
              <a:rect l="0" t="0" r="r" b="b"/>
              <a:pathLst>
                <a:path w="45" h="174">
                  <a:moveTo>
                    <a:pt x="0" y="0"/>
                  </a:moveTo>
                  <a:cubicBezTo>
                    <a:pt x="11" y="59"/>
                    <a:pt x="26" y="118"/>
                    <a:pt x="45" y="1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1" name="Freeform 25"/>
            <p:cNvSpPr/>
            <p:nvPr/>
          </p:nvSpPr>
          <p:spPr bwMode="auto">
            <a:xfrm>
              <a:off x="14288" y="0"/>
              <a:ext cx="1562100" cy="2228850"/>
            </a:xfrm>
            <a:custGeom>
              <a:avLst/>
              <a:gdLst/>
              <a:ahLst/>
              <a:cxnLst/>
              <a:rect l="0" t="0" r="r" b="b"/>
              <a:pathLst>
                <a:path w="329" h="469">
                  <a:moveTo>
                    <a:pt x="329" y="0"/>
                  </a:moveTo>
                  <a:cubicBezTo>
                    <a:pt x="189" y="133"/>
                    <a:pt x="69" y="288"/>
                    <a:pt x="0" y="46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27" name="Group 26"/>
          <p:cNvGrpSpPr/>
          <p:nvPr/>
        </p:nvGrpSpPr>
        <p:grpSpPr>
          <a:xfrm>
            <a:off x="800144" y="1699589"/>
            <a:ext cx="3674476" cy="3470421"/>
            <a:chOff x="697883" y="1816768"/>
            <a:chExt cx="3674476" cy="3470421"/>
          </a:xfrm>
        </p:grpSpPr>
        <p:sp>
          <p:nvSpPr>
            <p:cNvPr id="28" name="Rectangle 27"/>
            <p:cNvSpPr/>
            <p:nvPr/>
          </p:nvSpPr>
          <p:spPr>
            <a:xfrm>
              <a:off x="697883" y="1816768"/>
              <a:ext cx="3674476" cy="5029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2"/>
            <p:cNvSpPr/>
            <p:nvPr/>
          </p:nvSpPr>
          <p:spPr>
            <a:xfrm rot="10800000">
              <a:off x="2380224" y="5014786"/>
              <a:ext cx="315988" cy="27240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704075" y="2392840"/>
              <a:ext cx="3668284" cy="26243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8631" y="2349925"/>
            <a:ext cx="3498979" cy="2456442"/>
          </a:xfrm>
        </p:spPr>
        <p:txBody>
          <a:bodyPr/>
          <a:lstStyle>
            <a:lvl1pPr>
              <a:defRPr>
                <a:solidFill>
                  <a:srgbClr val="FFFEFF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18447" y="803186"/>
            <a:ext cx="6281873" cy="5248622"/>
          </a:xfrm>
        </p:spPr>
        <p:txBody>
          <a:bodyPr anchor="ctr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6D974F-E6F9-4C06-B171-BDF038129300}" type="datetimeFigureOut">
              <a:rPr lang="ru-RU" smtClean="0"/>
              <a:t>06.02.2025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3A71E5-170A-43D8-87B2-E267C29085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950042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7" name="Group 76"/>
          <p:cNvGrpSpPr/>
          <p:nvPr/>
        </p:nvGrpSpPr>
        <p:grpSpPr>
          <a:xfrm>
            <a:off x="-329674" y="-59376"/>
            <a:ext cx="12515851" cy="6923798"/>
            <a:chOff x="-329674" y="-51881"/>
            <a:chExt cx="12515851" cy="6923798"/>
          </a:xfrm>
        </p:grpSpPr>
        <p:sp>
          <p:nvSpPr>
            <p:cNvPr id="78" name="Freeform 5"/>
            <p:cNvSpPr/>
            <p:nvPr/>
          </p:nvSpPr>
          <p:spPr bwMode="auto">
            <a:xfrm>
              <a:off x="-329674" y="1298404"/>
              <a:ext cx="9702800" cy="5573512"/>
            </a:xfrm>
            <a:custGeom>
              <a:avLst/>
              <a:gdLst/>
              <a:ahLst/>
              <a:cxnLst/>
              <a:rect l="0" t="0" r="r" b="b"/>
              <a:pathLst>
                <a:path w="2038" h="1169">
                  <a:moveTo>
                    <a:pt x="1752" y="1169"/>
                  </a:moveTo>
                  <a:cubicBezTo>
                    <a:pt x="2038" y="928"/>
                    <a:pt x="1673" y="513"/>
                    <a:pt x="1487" y="334"/>
                  </a:cubicBezTo>
                  <a:cubicBezTo>
                    <a:pt x="1316" y="170"/>
                    <a:pt x="1099" y="43"/>
                    <a:pt x="860" y="22"/>
                  </a:cubicBezTo>
                  <a:cubicBezTo>
                    <a:pt x="621" y="0"/>
                    <a:pt x="341" y="128"/>
                    <a:pt x="199" y="318"/>
                  </a:cubicBezTo>
                  <a:cubicBezTo>
                    <a:pt x="0" y="586"/>
                    <a:pt x="184" y="965"/>
                    <a:pt x="399" y="1165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9" name="Freeform 6"/>
            <p:cNvSpPr/>
            <p:nvPr/>
          </p:nvSpPr>
          <p:spPr bwMode="auto">
            <a:xfrm>
              <a:off x="670451" y="2018236"/>
              <a:ext cx="7373938" cy="4848892"/>
            </a:xfrm>
            <a:custGeom>
              <a:avLst/>
              <a:gdLst/>
              <a:ahLst/>
              <a:cxnLst/>
              <a:rect l="0" t="0" r="r" b="b"/>
              <a:pathLst>
                <a:path w="1549" h="1017">
                  <a:moveTo>
                    <a:pt x="1025" y="1016"/>
                  </a:moveTo>
                  <a:cubicBezTo>
                    <a:pt x="1223" y="971"/>
                    <a:pt x="1549" y="857"/>
                    <a:pt x="1443" y="592"/>
                  </a:cubicBezTo>
                  <a:cubicBezTo>
                    <a:pt x="1344" y="344"/>
                    <a:pt x="1041" y="111"/>
                    <a:pt x="782" y="53"/>
                  </a:cubicBezTo>
                  <a:cubicBezTo>
                    <a:pt x="545" y="0"/>
                    <a:pt x="275" y="117"/>
                    <a:pt x="150" y="329"/>
                  </a:cubicBezTo>
                  <a:cubicBezTo>
                    <a:pt x="0" y="584"/>
                    <a:pt x="243" y="911"/>
                    <a:pt x="477" y="1017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0" name="Freeform 7"/>
            <p:cNvSpPr/>
            <p:nvPr/>
          </p:nvSpPr>
          <p:spPr bwMode="auto">
            <a:xfrm>
              <a:off x="251351" y="1788400"/>
              <a:ext cx="8035925" cy="5083516"/>
            </a:xfrm>
            <a:custGeom>
              <a:avLst/>
              <a:gdLst/>
              <a:ahLst/>
              <a:cxnLst/>
              <a:rect l="0" t="0" r="r" b="b"/>
              <a:pathLst>
                <a:path w="1688" h="1066">
                  <a:moveTo>
                    <a:pt x="1302" y="1066"/>
                  </a:moveTo>
                  <a:cubicBezTo>
                    <a:pt x="1416" y="1024"/>
                    <a:pt x="1551" y="962"/>
                    <a:pt x="1613" y="850"/>
                  </a:cubicBezTo>
                  <a:cubicBezTo>
                    <a:pt x="1688" y="715"/>
                    <a:pt x="1606" y="575"/>
                    <a:pt x="1517" y="471"/>
                  </a:cubicBezTo>
                  <a:cubicBezTo>
                    <a:pt x="1336" y="258"/>
                    <a:pt x="1084" y="62"/>
                    <a:pt x="798" y="28"/>
                  </a:cubicBezTo>
                  <a:cubicBezTo>
                    <a:pt x="559" y="0"/>
                    <a:pt x="317" y="138"/>
                    <a:pt x="181" y="333"/>
                  </a:cubicBezTo>
                  <a:cubicBezTo>
                    <a:pt x="0" y="592"/>
                    <a:pt x="191" y="907"/>
                    <a:pt x="420" y="1066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1" name="Freeform 8"/>
            <p:cNvSpPr/>
            <p:nvPr/>
          </p:nvSpPr>
          <p:spPr bwMode="auto">
            <a:xfrm>
              <a:off x="-1061" y="549842"/>
              <a:ext cx="10334625" cy="6322075"/>
            </a:xfrm>
            <a:custGeom>
              <a:avLst/>
              <a:gdLst/>
              <a:ahLst/>
              <a:cxnLst/>
              <a:rect l="0" t="0" r="r" b="b"/>
              <a:pathLst>
                <a:path w="2171" h="1326">
                  <a:moveTo>
                    <a:pt x="1873" y="1326"/>
                  </a:moveTo>
                  <a:cubicBezTo>
                    <a:pt x="2171" y="1045"/>
                    <a:pt x="1825" y="678"/>
                    <a:pt x="1609" y="473"/>
                  </a:cubicBezTo>
                  <a:cubicBezTo>
                    <a:pt x="1406" y="281"/>
                    <a:pt x="1159" y="116"/>
                    <a:pt x="880" y="63"/>
                  </a:cubicBezTo>
                  <a:cubicBezTo>
                    <a:pt x="545" y="0"/>
                    <a:pt x="214" y="161"/>
                    <a:pt x="0" y="42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2" name="Freeform 9"/>
            <p:cNvSpPr/>
            <p:nvPr/>
          </p:nvSpPr>
          <p:spPr bwMode="auto">
            <a:xfrm>
              <a:off x="3701" y="6186246"/>
              <a:ext cx="504825" cy="681527"/>
            </a:xfrm>
            <a:custGeom>
              <a:avLst/>
              <a:gdLst/>
              <a:ahLst/>
              <a:cxnLst/>
              <a:rect l="0" t="0" r="r" b="b"/>
              <a:pathLst>
                <a:path w="106" h="143">
                  <a:moveTo>
                    <a:pt x="0" y="0"/>
                  </a:moveTo>
                  <a:cubicBezTo>
                    <a:pt x="35" y="54"/>
                    <a:pt x="70" y="101"/>
                    <a:pt x="106" y="143"/>
                  </a:cubicBezTo>
                </a:path>
              </a:pathLst>
            </a:custGeom>
            <a:noFill/>
            <a:ln w="4763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3" name="Freeform 10"/>
            <p:cNvSpPr/>
            <p:nvPr/>
          </p:nvSpPr>
          <p:spPr bwMode="auto">
            <a:xfrm>
              <a:off x="-1061" y="-51881"/>
              <a:ext cx="11091863" cy="6923796"/>
            </a:xfrm>
            <a:custGeom>
              <a:avLst/>
              <a:gdLst/>
              <a:ahLst/>
              <a:cxnLst/>
              <a:rect l="0" t="0" r="r" b="b"/>
              <a:pathLst>
                <a:path w="2330" h="1452">
                  <a:moveTo>
                    <a:pt x="2046" y="1452"/>
                  </a:moveTo>
                  <a:cubicBezTo>
                    <a:pt x="2330" y="1153"/>
                    <a:pt x="2049" y="821"/>
                    <a:pt x="1813" y="601"/>
                  </a:cubicBezTo>
                  <a:cubicBezTo>
                    <a:pt x="1569" y="375"/>
                    <a:pt x="1282" y="179"/>
                    <a:pt x="956" y="97"/>
                  </a:cubicBezTo>
                  <a:cubicBezTo>
                    <a:pt x="572" y="0"/>
                    <a:pt x="292" y="101"/>
                    <a:pt x="0" y="366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4" name="Freeform 11"/>
            <p:cNvSpPr/>
            <p:nvPr/>
          </p:nvSpPr>
          <p:spPr bwMode="auto">
            <a:xfrm>
              <a:off x="5426601" y="5579"/>
              <a:ext cx="5788025" cy="6847184"/>
            </a:xfrm>
            <a:custGeom>
              <a:avLst/>
              <a:gdLst/>
              <a:ahLst/>
              <a:cxnLst/>
              <a:rect l="0" t="0" r="r" b="b"/>
              <a:pathLst>
                <a:path w="1216" h="1436">
                  <a:moveTo>
                    <a:pt x="1094" y="1436"/>
                  </a:moveTo>
                  <a:cubicBezTo>
                    <a:pt x="1216" y="1114"/>
                    <a:pt x="904" y="770"/>
                    <a:pt x="709" y="551"/>
                  </a:cubicBezTo>
                  <a:cubicBezTo>
                    <a:pt x="509" y="327"/>
                    <a:pt x="274" y="127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5" name="Freeform 12"/>
            <p:cNvSpPr/>
            <p:nvPr/>
          </p:nvSpPr>
          <p:spPr bwMode="auto">
            <a:xfrm>
              <a:off x="-1061" y="5579"/>
              <a:ext cx="1057275" cy="614491"/>
            </a:xfrm>
            <a:custGeom>
              <a:avLst/>
              <a:gdLst/>
              <a:ahLst/>
              <a:cxnLst/>
              <a:rect l="0" t="0" r="r" b="b"/>
              <a:pathLst>
                <a:path w="222" h="129">
                  <a:moveTo>
                    <a:pt x="222" y="0"/>
                  </a:moveTo>
                  <a:cubicBezTo>
                    <a:pt x="152" y="35"/>
                    <a:pt x="76" y="78"/>
                    <a:pt x="0" y="12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6" name="Freeform 13"/>
            <p:cNvSpPr/>
            <p:nvPr/>
          </p:nvSpPr>
          <p:spPr bwMode="auto">
            <a:xfrm>
              <a:off x="5821889" y="5579"/>
              <a:ext cx="5588000" cy="6866337"/>
            </a:xfrm>
            <a:custGeom>
              <a:avLst/>
              <a:gdLst/>
              <a:ahLst/>
              <a:cxnLst/>
              <a:rect l="0" t="0" r="r" b="b"/>
              <a:pathLst>
                <a:path w="1174" h="1440">
                  <a:moveTo>
                    <a:pt x="1067" y="1440"/>
                  </a:moveTo>
                  <a:cubicBezTo>
                    <a:pt x="1174" y="1124"/>
                    <a:pt x="887" y="797"/>
                    <a:pt x="698" y="577"/>
                  </a:cubicBezTo>
                  <a:cubicBezTo>
                    <a:pt x="500" y="348"/>
                    <a:pt x="270" y="14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7" name="Freeform 14"/>
            <p:cNvSpPr/>
            <p:nvPr/>
          </p:nvSpPr>
          <p:spPr bwMode="auto">
            <a:xfrm>
              <a:off x="3701" y="790"/>
              <a:ext cx="595313" cy="352734"/>
            </a:xfrm>
            <a:custGeom>
              <a:avLst/>
              <a:gdLst/>
              <a:ahLst/>
              <a:cxnLst/>
              <a:rect l="0" t="0" r="r" b="b"/>
              <a:pathLst>
                <a:path w="125" h="74">
                  <a:moveTo>
                    <a:pt x="125" y="0"/>
                  </a:moveTo>
                  <a:cubicBezTo>
                    <a:pt x="85" y="22"/>
                    <a:pt x="43" y="47"/>
                    <a:pt x="0" y="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8" name="Freeform 15"/>
            <p:cNvSpPr/>
            <p:nvPr/>
          </p:nvSpPr>
          <p:spPr bwMode="auto">
            <a:xfrm>
              <a:off x="6012389" y="5579"/>
              <a:ext cx="5497513" cy="6866337"/>
            </a:xfrm>
            <a:custGeom>
              <a:avLst/>
              <a:gdLst/>
              <a:ahLst/>
              <a:cxnLst/>
              <a:rect l="0" t="0" r="r" b="b"/>
              <a:pathLst>
                <a:path w="1155" h="1440">
                  <a:moveTo>
                    <a:pt x="1056" y="1440"/>
                  </a:moveTo>
                  <a:cubicBezTo>
                    <a:pt x="1155" y="1123"/>
                    <a:pt x="875" y="801"/>
                    <a:pt x="686" y="580"/>
                  </a:cubicBezTo>
                  <a:cubicBezTo>
                    <a:pt x="491" y="352"/>
                    <a:pt x="264" y="145"/>
                    <a:pt x="0" y="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9" name="Freeform 16"/>
            <p:cNvSpPr/>
            <p:nvPr/>
          </p:nvSpPr>
          <p:spPr bwMode="auto">
            <a:xfrm>
              <a:off x="-1061" y="5579"/>
              <a:ext cx="357188" cy="213875"/>
            </a:xfrm>
            <a:custGeom>
              <a:avLst/>
              <a:gdLst/>
              <a:ahLst/>
              <a:cxnLst/>
              <a:rect l="0" t="0" r="r" b="b"/>
              <a:pathLst>
                <a:path w="75" h="45">
                  <a:moveTo>
                    <a:pt x="75" y="0"/>
                  </a:moveTo>
                  <a:cubicBezTo>
                    <a:pt x="50" y="14"/>
                    <a:pt x="25" y="29"/>
                    <a:pt x="0" y="45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0" name="Freeform 17"/>
            <p:cNvSpPr/>
            <p:nvPr/>
          </p:nvSpPr>
          <p:spPr bwMode="auto">
            <a:xfrm>
              <a:off x="6210826" y="790"/>
              <a:ext cx="5522913" cy="6871126"/>
            </a:xfrm>
            <a:custGeom>
              <a:avLst/>
              <a:gdLst/>
              <a:ahLst/>
              <a:cxnLst/>
              <a:rect l="0" t="0" r="r" b="b"/>
              <a:pathLst>
                <a:path w="1160" h="1441">
                  <a:moveTo>
                    <a:pt x="1053" y="1441"/>
                  </a:moveTo>
                  <a:cubicBezTo>
                    <a:pt x="1160" y="1129"/>
                    <a:pt x="892" y="817"/>
                    <a:pt x="705" y="599"/>
                  </a:cubicBezTo>
                  <a:cubicBezTo>
                    <a:pt x="503" y="365"/>
                    <a:pt x="270" y="152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1" name="Freeform 18"/>
            <p:cNvSpPr/>
            <p:nvPr/>
          </p:nvSpPr>
          <p:spPr bwMode="auto">
            <a:xfrm>
              <a:off x="6463239" y="5579"/>
              <a:ext cx="5413375" cy="6866337"/>
            </a:xfrm>
            <a:custGeom>
              <a:avLst/>
              <a:gdLst/>
              <a:ahLst/>
              <a:cxnLst/>
              <a:rect l="0" t="0" r="r" b="b"/>
              <a:pathLst>
                <a:path w="1137" h="1440">
                  <a:moveTo>
                    <a:pt x="1040" y="1440"/>
                  </a:moveTo>
                  <a:cubicBezTo>
                    <a:pt x="1137" y="1131"/>
                    <a:pt x="883" y="828"/>
                    <a:pt x="698" y="611"/>
                  </a:cubicBezTo>
                  <a:cubicBezTo>
                    <a:pt x="498" y="375"/>
                    <a:pt x="268" y="159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2" name="Freeform 19"/>
            <p:cNvSpPr/>
            <p:nvPr/>
          </p:nvSpPr>
          <p:spPr bwMode="auto">
            <a:xfrm>
              <a:off x="6877576" y="5579"/>
              <a:ext cx="5037138" cy="6861550"/>
            </a:xfrm>
            <a:custGeom>
              <a:avLst/>
              <a:gdLst/>
              <a:ahLst/>
              <a:cxnLst/>
              <a:rect l="0" t="0" r="r" b="b"/>
              <a:pathLst>
                <a:path w="1058" h="1439">
                  <a:moveTo>
                    <a:pt x="1011" y="1439"/>
                  </a:moveTo>
                  <a:cubicBezTo>
                    <a:pt x="1058" y="1131"/>
                    <a:pt x="825" y="841"/>
                    <a:pt x="648" y="617"/>
                  </a:cubicBezTo>
                  <a:cubicBezTo>
                    <a:pt x="462" y="383"/>
                    <a:pt x="248" y="16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3" name="Freeform 20"/>
            <p:cNvSpPr/>
            <p:nvPr/>
          </p:nvSpPr>
          <p:spPr bwMode="auto">
            <a:xfrm>
              <a:off x="8768289" y="5579"/>
              <a:ext cx="3417888" cy="2742066"/>
            </a:xfrm>
            <a:custGeom>
              <a:avLst/>
              <a:gdLst/>
              <a:ahLst/>
              <a:cxnLst/>
              <a:rect l="0" t="0" r="r" b="b"/>
              <a:pathLst>
                <a:path w="718" h="575">
                  <a:moveTo>
                    <a:pt x="718" y="575"/>
                  </a:moveTo>
                  <a:cubicBezTo>
                    <a:pt x="500" y="360"/>
                    <a:pt x="260" y="163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4" name="Freeform 21"/>
            <p:cNvSpPr/>
            <p:nvPr/>
          </p:nvSpPr>
          <p:spPr bwMode="auto">
            <a:xfrm>
              <a:off x="9235014" y="10367"/>
              <a:ext cx="2951163" cy="2555325"/>
            </a:xfrm>
            <a:custGeom>
              <a:avLst/>
              <a:gdLst/>
              <a:ahLst/>
              <a:cxnLst/>
              <a:rect l="0" t="0" r="r" b="b"/>
              <a:pathLst>
                <a:path w="620" h="536">
                  <a:moveTo>
                    <a:pt x="620" y="536"/>
                  </a:moveTo>
                  <a:cubicBezTo>
                    <a:pt x="404" y="314"/>
                    <a:pt x="196" y="13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5" name="Freeform 22"/>
            <p:cNvSpPr/>
            <p:nvPr/>
          </p:nvSpPr>
          <p:spPr bwMode="auto">
            <a:xfrm>
              <a:off x="10020826" y="5579"/>
              <a:ext cx="2165350" cy="1358265"/>
            </a:xfrm>
            <a:custGeom>
              <a:avLst/>
              <a:gdLst/>
              <a:ahLst/>
              <a:cxnLst/>
              <a:rect l="0" t="0" r="r" b="b"/>
              <a:pathLst>
                <a:path w="455" h="285">
                  <a:moveTo>
                    <a:pt x="0" y="0"/>
                  </a:moveTo>
                  <a:cubicBezTo>
                    <a:pt x="153" y="85"/>
                    <a:pt x="308" y="180"/>
                    <a:pt x="455" y="285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6" name="Freeform 23"/>
            <p:cNvSpPr/>
            <p:nvPr/>
          </p:nvSpPr>
          <p:spPr bwMode="auto">
            <a:xfrm>
              <a:off x="11290826" y="5579"/>
              <a:ext cx="895350" cy="534687"/>
            </a:xfrm>
            <a:custGeom>
              <a:avLst/>
              <a:gdLst/>
              <a:ahLst/>
              <a:cxnLst/>
              <a:rect l="0" t="0" r="r" b="b"/>
              <a:pathLst>
                <a:path w="188" h="112">
                  <a:moveTo>
                    <a:pt x="0" y="0"/>
                  </a:moveTo>
                  <a:cubicBezTo>
                    <a:pt x="63" y="36"/>
                    <a:pt x="126" y="73"/>
                    <a:pt x="188" y="112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9" name="Group 8"/>
          <p:cNvGrpSpPr/>
          <p:nvPr/>
        </p:nvGrpSpPr>
        <p:grpSpPr>
          <a:xfrm>
            <a:off x="3259545" y="1186483"/>
            <a:ext cx="5666145" cy="4477933"/>
            <a:chOff x="3259545" y="1186483"/>
            <a:chExt cx="5666145" cy="4477933"/>
          </a:xfrm>
        </p:grpSpPr>
        <p:sp>
          <p:nvSpPr>
            <p:cNvPr id="99" name="Rectangle 98"/>
            <p:cNvSpPr/>
            <p:nvPr/>
          </p:nvSpPr>
          <p:spPr>
            <a:xfrm>
              <a:off x="3259545" y="1186483"/>
              <a:ext cx="5657881" cy="71618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00" name="Isosceles Triangle 39"/>
            <p:cNvSpPr/>
            <p:nvPr/>
          </p:nvSpPr>
          <p:spPr>
            <a:xfrm rot="10800000">
              <a:off x="5892384" y="5313353"/>
              <a:ext cx="407233" cy="35106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01" name="Rectangle 100"/>
            <p:cNvSpPr/>
            <p:nvPr/>
          </p:nvSpPr>
          <p:spPr>
            <a:xfrm>
              <a:off x="3259545" y="1991156"/>
              <a:ext cx="5666145" cy="332219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44216" y="2074730"/>
            <a:ext cx="5490224" cy="1689390"/>
          </a:xfrm>
        </p:spPr>
        <p:txBody>
          <a:bodyPr bIns="0" anchor="b">
            <a:normAutofit/>
          </a:bodyPr>
          <a:lstStyle>
            <a:lvl1pPr algn="ctr">
              <a:defRPr sz="4400">
                <a:solidFill>
                  <a:srgbClr val="FFFEFF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344215" y="3846851"/>
            <a:ext cx="5490223" cy="1383770"/>
          </a:xfrm>
        </p:spPr>
        <p:txBody>
          <a:bodyPr tIns="0">
            <a:normAutofit/>
          </a:bodyPr>
          <a:lstStyle>
            <a:lvl1pPr marL="0" indent="0" algn="ctr">
              <a:buNone/>
              <a:defRPr sz="1800">
                <a:solidFill>
                  <a:srgbClr val="FFFE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04672" y="320040"/>
            <a:ext cx="3657600" cy="320040"/>
          </a:xfrm>
        </p:spPr>
        <p:txBody>
          <a:bodyPr/>
          <a:lstStyle/>
          <a:p>
            <a:fld id="{556D974F-E6F9-4C06-B171-BDF038129300}" type="datetimeFigureOut">
              <a:rPr lang="ru-RU" smtClean="0"/>
              <a:t>06.02.2025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04672" y="6227064"/>
            <a:ext cx="10588752" cy="320040"/>
          </a:xfrm>
        </p:spPr>
        <p:txBody>
          <a:bodyPr/>
          <a:lstStyle>
            <a:lvl1pPr algn="ctr">
              <a:defRPr/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469880" y="320040"/>
            <a:ext cx="914400" cy="320040"/>
          </a:xfrm>
        </p:spPr>
        <p:txBody>
          <a:bodyPr/>
          <a:lstStyle/>
          <a:p>
            <a:fld id="{953A71E5-170A-43D8-87B2-E267C29085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013119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" name="Group 36"/>
          <p:cNvGrpSpPr/>
          <p:nvPr/>
        </p:nvGrpSpPr>
        <p:grpSpPr>
          <a:xfrm>
            <a:off x="-417513" y="0"/>
            <a:ext cx="12584114" cy="6853238"/>
            <a:chOff x="-417513" y="0"/>
            <a:chExt cx="12584114" cy="6853238"/>
          </a:xfrm>
        </p:grpSpPr>
        <p:sp>
          <p:nvSpPr>
            <p:cNvPr id="38" name="Freeform 5"/>
            <p:cNvSpPr/>
            <p:nvPr/>
          </p:nvSpPr>
          <p:spPr bwMode="auto">
            <a:xfrm>
              <a:off x="1306513" y="0"/>
              <a:ext cx="3862388" cy="6843713"/>
            </a:xfrm>
            <a:custGeom>
              <a:avLst/>
              <a:gdLst/>
              <a:ahLst/>
              <a:cxnLst/>
              <a:rect l="0" t="0" r="r" b="b"/>
              <a:pathLst>
                <a:path w="813" h="1440">
                  <a:moveTo>
                    <a:pt x="813" y="0"/>
                  </a:moveTo>
                  <a:cubicBezTo>
                    <a:pt x="331" y="221"/>
                    <a:pt x="0" y="1039"/>
                    <a:pt x="43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39" name="Freeform 6"/>
            <p:cNvSpPr/>
            <p:nvPr/>
          </p:nvSpPr>
          <p:spPr bwMode="auto">
            <a:xfrm>
              <a:off x="10626725" y="9525"/>
              <a:ext cx="1539875" cy="555625"/>
            </a:xfrm>
            <a:custGeom>
              <a:avLst/>
              <a:gdLst/>
              <a:ahLst/>
              <a:cxnLst/>
              <a:rect l="0" t="0" r="r" b="b"/>
              <a:pathLst>
                <a:path w="324" h="117">
                  <a:moveTo>
                    <a:pt x="324" y="117"/>
                  </a:moveTo>
                  <a:cubicBezTo>
                    <a:pt x="223" y="64"/>
                    <a:pt x="107" y="2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0" name="Freeform 7"/>
            <p:cNvSpPr/>
            <p:nvPr/>
          </p:nvSpPr>
          <p:spPr bwMode="auto">
            <a:xfrm>
              <a:off x="10247313" y="5013325"/>
              <a:ext cx="1919288" cy="1830388"/>
            </a:xfrm>
            <a:custGeom>
              <a:avLst/>
              <a:gdLst/>
              <a:ahLst/>
              <a:cxnLst/>
              <a:rect l="0" t="0" r="r" b="b"/>
              <a:pathLst>
                <a:path w="404" h="385">
                  <a:moveTo>
                    <a:pt x="0" y="385"/>
                  </a:moveTo>
                  <a:cubicBezTo>
                    <a:pt x="146" y="272"/>
                    <a:pt x="285" y="142"/>
                    <a:pt x="404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1" name="Freeform 8"/>
            <p:cNvSpPr/>
            <p:nvPr/>
          </p:nvSpPr>
          <p:spPr bwMode="auto">
            <a:xfrm>
              <a:off x="1120775" y="0"/>
              <a:ext cx="3676650" cy="6843713"/>
            </a:xfrm>
            <a:custGeom>
              <a:avLst/>
              <a:gdLst/>
              <a:ahLst/>
              <a:cxnLst/>
              <a:rect l="0" t="0" r="r" b="b"/>
              <a:pathLst>
                <a:path w="774" h="1440">
                  <a:moveTo>
                    <a:pt x="774" y="0"/>
                  </a:moveTo>
                  <a:cubicBezTo>
                    <a:pt x="312" y="240"/>
                    <a:pt x="0" y="1034"/>
                    <a:pt x="41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2" name="Freeform 9"/>
            <p:cNvSpPr/>
            <p:nvPr/>
          </p:nvSpPr>
          <p:spPr bwMode="auto">
            <a:xfrm>
              <a:off x="11202988" y="9525"/>
              <a:ext cx="963613" cy="366713"/>
            </a:xfrm>
            <a:custGeom>
              <a:avLst/>
              <a:gdLst/>
              <a:ahLst/>
              <a:cxnLst/>
              <a:rect l="0" t="0" r="r" b="b"/>
              <a:pathLst>
                <a:path w="203" h="77">
                  <a:moveTo>
                    <a:pt x="203" y="77"/>
                  </a:moveTo>
                  <a:cubicBezTo>
                    <a:pt x="138" y="46"/>
                    <a:pt x="68" y="2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3" name="Freeform 10"/>
            <p:cNvSpPr/>
            <p:nvPr/>
          </p:nvSpPr>
          <p:spPr bwMode="auto">
            <a:xfrm>
              <a:off x="10494963" y="5275263"/>
              <a:ext cx="1666875" cy="1577975"/>
            </a:xfrm>
            <a:custGeom>
              <a:avLst/>
              <a:gdLst/>
              <a:ahLst/>
              <a:cxnLst/>
              <a:rect l="0" t="0" r="r" b="b"/>
              <a:pathLst>
                <a:path w="351" h="332">
                  <a:moveTo>
                    <a:pt x="0" y="332"/>
                  </a:moveTo>
                  <a:cubicBezTo>
                    <a:pt x="125" y="232"/>
                    <a:pt x="245" y="121"/>
                    <a:pt x="35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4" name="Freeform 11"/>
            <p:cNvSpPr/>
            <p:nvPr/>
          </p:nvSpPr>
          <p:spPr bwMode="auto">
            <a:xfrm>
              <a:off x="1001713" y="0"/>
              <a:ext cx="3621088" cy="6843713"/>
            </a:xfrm>
            <a:custGeom>
              <a:avLst/>
              <a:gdLst/>
              <a:ahLst/>
              <a:cxnLst/>
              <a:rect l="0" t="0" r="r" b="b"/>
              <a:pathLst>
                <a:path w="762" h="1440">
                  <a:moveTo>
                    <a:pt x="762" y="0"/>
                  </a:moveTo>
                  <a:cubicBezTo>
                    <a:pt x="308" y="245"/>
                    <a:pt x="0" y="1033"/>
                    <a:pt x="403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5" name="Freeform 12"/>
            <p:cNvSpPr/>
            <p:nvPr/>
          </p:nvSpPr>
          <p:spPr bwMode="auto">
            <a:xfrm>
              <a:off x="11501438" y="9525"/>
              <a:ext cx="665163" cy="257175"/>
            </a:xfrm>
            <a:custGeom>
              <a:avLst/>
              <a:gdLst/>
              <a:ahLst/>
              <a:cxnLst/>
              <a:rect l="0" t="0" r="r" b="b"/>
              <a:pathLst>
                <a:path w="140" h="54">
                  <a:moveTo>
                    <a:pt x="140" y="54"/>
                  </a:moveTo>
                  <a:cubicBezTo>
                    <a:pt x="95" y="34"/>
                    <a:pt x="48" y="16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6" name="Freeform 13"/>
            <p:cNvSpPr/>
            <p:nvPr/>
          </p:nvSpPr>
          <p:spPr bwMode="auto">
            <a:xfrm>
              <a:off x="10641013" y="5408613"/>
              <a:ext cx="1525588" cy="1435100"/>
            </a:xfrm>
            <a:custGeom>
              <a:avLst/>
              <a:gdLst/>
              <a:ahLst/>
              <a:cxnLst/>
              <a:rect l="0" t="0" r="r" b="b"/>
              <a:pathLst>
                <a:path w="321" h="302">
                  <a:moveTo>
                    <a:pt x="0" y="302"/>
                  </a:moveTo>
                  <a:cubicBezTo>
                    <a:pt x="114" y="210"/>
                    <a:pt x="223" y="109"/>
                    <a:pt x="32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7" name="Freeform 14"/>
            <p:cNvSpPr/>
            <p:nvPr/>
          </p:nvSpPr>
          <p:spPr bwMode="auto">
            <a:xfrm>
              <a:off x="1001713" y="0"/>
              <a:ext cx="3244850" cy="6843713"/>
            </a:xfrm>
            <a:custGeom>
              <a:avLst/>
              <a:gdLst/>
              <a:ahLst/>
              <a:cxnLst/>
              <a:rect l="0" t="0" r="r" b="b"/>
              <a:pathLst>
                <a:path w="683" h="1440">
                  <a:moveTo>
                    <a:pt x="683" y="0"/>
                  </a:moveTo>
                  <a:cubicBezTo>
                    <a:pt x="258" y="256"/>
                    <a:pt x="0" y="1041"/>
                    <a:pt x="35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8" name="Freeform 15"/>
            <p:cNvSpPr/>
            <p:nvPr/>
          </p:nvSpPr>
          <p:spPr bwMode="auto">
            <a:xfrm>
              <a:off x="10802938" y="5518150"/>
              <a:ext cx="1363663" cy="1325563"/>
            </a:xfrm>
            <a:custGeom>
              <a:avLst/>
              <a:gdLst/>
              <a:ahLst/>
              <a:cxnLst/>
              <a:rect l="0" t="0" r="r" b="b"/>
              <a:pathLst>
                <a:path w="287" h="279">
                  <a:moveTo>
                    <a:pt x="0" y="279"/>
                  </a:moveTo>
                  <a:cubicBezTo>
                    <a:pt x="101" y="193"/>
                    <a:pt x="198" y="100"/>
                    <a:pt x="287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9" name="Freeform 16"/>
            <p:cNvSpPr/>
            <p:nvPr/>
          </p:nvSpPr>
          <p:spPr bwMode="auto">
            <a:xfrm>
              <a:off x="889000" y="0"/>
              <a:ext cx="3230563" cy="6843713"/>
            </a:xfrm>
            <a:custGeom>
              <a:avLst/>
              <a:gdLst/>
              <a:ahLst/>
              <a:cxnLst/>
              <a:rect l="0" t="0" r="r" b="b"/>
              <a:pathLst>
                <a:path w="680" h="1440">
                  <a:moveTo>
                    <a:pt x="680" y="0"/>
                  </a:moveTo>
                  <a:cubicBezTo>
                    <a:pt x="257" y="265"/>
                    <a:pt x="0" y="1026"/>
                    <a:pt x="337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0" name="Freeform 17"/>
            <p:cNvSpPr/>
            <p:nvPr/>
          </p:nvSpPr>
          <p:spPr bwMode="auto">
            <a:xfrm>
              <a:off x="10979150" y="5694363"/>
              <a:ext cx="1187450" cy="1149350"/>
            </a:xfrm>
            <a:custGeom>
              <a:avLst/>
              <a:gdLst/>
              <a:ahLst/>
              <a:cxnLst/>
              <a:rect l="0" t="0" r="r" b="b"/>
              <a:pathLst>
                <a:path w="250" h="242">
                  <a:moveTo>
                    <a:pt x="0" y="242"/>
                  </a:moveTo>
                  <a:cubicBezTo>
                    <a:pt x="88" y="166"/>
                    <a:pt x="172" y="85"/>
                    <a:pt x="25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1" name="Freeform 18"/>
            <p:cNvSpPr/>
            <p:nvPr/>
          </p:nvSpPr>
          <p:spPr bwMode="auto">
            <a:xfrm>
              <a:off x="484188" y="0"/>
              <a:ext cx="3421063" cy="6843713"/>
            </a:xfrm>
            <a:custGeom>
              <a:avLst/>
              <a:gdLst/>
              <a:ahLst/>
              <a:cxnLst/>
              <a:rect l="0" t="0" r="r" b="b"/>
              <a:pathLst>
                <a:path w="720" h="1440">
                  <a:moveTo>
                    <a:pt x="720" y="0"/>
                  </a:moveTo>
                  <a:cubicBezTo>
                    <a:pt x="316" y="282"/>
                    <a:pt x="0" y="1018"/>
                    <a:pt x="362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2" name="Freeform 19"/>
            <p:cNvSpPr/>
            <p:nvPr/>
          </p:nvSpPr>
          <p:spPr bwMode="auto">
            <a:xfrm>
              <a:off x="11287125" y="6049963"/>
              <a:ext cx="879475" cy="793750"/>
            </a:xfrm>
            <a:custGeom>
              <a:avLst/>
              <a:gdLst/>
              <a:ahLst/>
              <a:cxnLst/>
              <a:rect l="0" t="0" r="r" b="b"/>
              <a:pathLst>
                <a:path w="185" h="167">
                  <a:moveTo>
                    <a:pt x="0" y="167"/>
                  </a:moveTo>
                  <a:cubicBezTo>
                    <a:pt x="63" y="114"/>
                    <a:pt x="125" y="58"/>
                    <a:pt x="185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3" name="Freeform 20"/>
            <p:cNvSpPr/>
            <p:nvPr/>
          </p:nvSpPr>
          <p:spPr bwMode="auto">
            <a:xfrm>
              <a:off x="598488" y="0"/>
              <a:ext cx="2717800" cy="6843713"/>
            </a:xfrm>
            <a:custGeom>
              <a:avLst/>
              <a:gdLst/>
              <a:ahLst/>
              <a:cxnLst/>
              <a:rect l="0" t="0" r="r" b="b"/>
              <a:pathLst>
                <a:path w="572" h="1440">
                  <a:moveTo>
                    <a:pt x="572" y="0"/>
                  </a:moveTo>
                  <a:cubicBezTo>
                    <a:pt x="213" y="320"/>
                    <a:pt x="0" y="979"/>
                    <a:pt x="164" y="144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4" name="Freeform 21"/>
            <p:cNvSpPr/>
            <p:nvPr/>
          </p:nvSpPr>
          <p:spPr bwMode="auto">
            <a:xfrm>
              <a:off x="261938" y="0"/>
              <a:ext cx="2944813" cy="6843713"/>
            </a:xfrm>
            <a:custGeom>
              <a:avLst/>
              <a:gdLst/>
              <a:ahLst/>
              <a:cxnLst/>
              <a:rect l="0" t="0" r="r" b="b"/>
              <a:pathLst>
                <a:path w="620" h="1440">
                  <a:moveTo>
                    <a:pt x="620" y="0"/>
                  </a:moveTo>
                  <a:cubicBezTo>
                    <a:pt x="248" y="325"/>
                    <a:pt x="0" y="960"/>
                    <a:pt x="186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lg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5" name="Freeform 22"/>
            <p:cNvSpPr/>
            <p:nvPr/>
          </p:nvSpPr>
          <p:spPr bwMode="auto">
            <a:xfrm>
              <a:off x="-417513" y="0"/>
              <a:ext cx="2403475" cy="6843713"/>
            </a:xfrm>
            <a:custGeom>
              <a:avLst/>
              <a:gdLst/>
              <a:ahLst/>
              <a:cxnLst/>
              <a:rect l="0" t="0" r="r" b="b"/>
              <a:pathLst>
                <a:path w="506" h="1440">
                  <a:moveTo>
                    <a:pt x="506" y="0"/>
                  </a:moveTo>
                  <a:cubicBezTo>
                    <a:pt x="109" y="356"/>
                    <a:pt x="0" y="943"/>
                    <a:pt x="17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6" name="Freeform 23"/>
            <p:cNvSpPr/>
            <p:nvPr/>
          </p:nvSpPr>
          <p:spPr bwMode="auto">
            <a:xfrm>
              <a:off x="14288" y="9525"/>
              <a:ext cx="1771650" cy="3198813"/>
            </a:xfrm>
            <a:custGeom>
              <a:avLst/>
              <a:gdLst/>
              <a:ahLst/>
              <a:cxnLst/>
              <a:rect l="0" t="0" r="r" b="b"/>
              <a:pathLst>
                <a:path w="373" h="673">
                  <a:moveTo>
                    <a:pt x="373" y="0"/>
                  </a:moveTo>
                  <a:cubicBezTo>
                    <a:pt x="175" y="183"/>
                    <a:pt x="51" y="409"/>
                    <a:pt x="0" y="67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7" name="Freeform 24"/>
            <p:cNvSpPr/>
            <p:nvPr/>
          </p:nvSpPr>
          <p:spPr bwMode="auto">
            <a:xfrm>
              <a:off x="4763" y="6016625"/>
              <a:ext cx="214313" cy="827088"/>
            </a:xfrm>
            <a:custGeom>
              <a:avLst/>
              <a:gdLst/>
              <a:ahLst/>
              <a:cxnLst/>
              <a:rect l="0" t="0" r="r" b="b"/>
              <a:pathLst>
                <a:path w="45" h="174">
                  <a:moveTo>
                    <a:pt x="0" y="0"/>
                  </a:moveTo>
                  <a:cubicBezTo>
                    <a:pt x="11" y="59"/>
                    <a:pt x="26" y="118"/>
                    <a:pt x="45" y="1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8" name="Freeform 25"/>
            <p:cNvSpPr/>
            <p:nvPr/>
          </p:nvSpPr>
          <p:spPr bwMode="auto">
            <a:xfrm>
              <a:off x="14288" y="0"/>
              <a:ext cx="1562100" cy="2228850"/>
            </a:xfrm>
            <a:custGeom>
              <a:avLst/>
              <a:gdLst/>
              <a:ahLst/>
              <a:cxnLst/>
              <a:rect l="0" t="0" r="r" b="b"/>
              <a:pathLst>
                <a:path w="329" h="469">
                  <a:moveTo>
                    <a:pt x="329" y="0"/>
                  </a:moveTo>
                  <a:cubicBezTo>
                    <a:pt x="189" y="133"/>
                    <a:pt x="69" y="288"/>
                    <a:pt x="0" y="46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59" name="Group 58"/>
          <p:cNvGrpSpPr/>
          <p:nvPr/>
        </p:nvGrpSpPr>
        <p:grpSpPr>
          <a:xfrm>
            <a:off x="800144" y="1699589"/>
            <a:ext cx="3674476" cy="3470421"/>
            <a:chOff x="697883" y="1816768"/>
            <a:chExt cx="3674476" cy="3470421"/>
          </a:xfrm>
        </p:grpSpPr>
        <p:sp>
          <p:nvSpPr>
            <p:cNvPr id="60" name="Rectangle 59"/>
            <p:cNvSpPr/>
            <p:nvPr/>
          </p:nvSpPr>
          <p:spPr>
            <a:xfrm>
              <a:off x="697883" y="1816768"/>
              <a:ext cx="3674476" cy="5029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61" name="Isosceles Triangle 22"/>
            <p:cNvSpPr/>
            <p:nvPr/>
          </p:nvSpPr>
          <p:spPr>
            <a:xfrm rot="10800000">
              <a:off x="2380224" y="5014786"/>
              <a:ext cx="315988" cy="27240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62" name="Rectangle 61"/>
            <p:cNvSpPr/>
            <p:nvPr/>
          </p:nvSpPr>
          <p:spPr>
            <a:xfrm>
              <a:off x="704075" y="2392840"/>
              <a:ext cx="3668284" cy="26243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9000" y="2339669"/>
            <a:ext cx="3500828" cy="2470065"/>
          </a:xfrm>
        </p:spPr>
        <p:txBody>
          <a:bodyPr lIns="91440" tIns="91440" rIns="91440" bIns="91440"/>
          <a:lstStyle>
            <a:lvl1pPr>
              <a:defRPr>
                <a:solidFill>
                  <a:srgbClr val="FFFEFF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120878" y="803187"/>
            <a:ext cx="6269591" cy="2382651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18447" y="3672162"/>
            <a:ext cx="6272022" cy="2383586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04672" y="320040"/>
            <a:ext cx="3657600" cy="320040"/>
          </a:xfrm>
        </p:spPr>
        <p:txBody>
          <a:bodyPr/>
          <a:lstStyle/>
          <a:p>
            <a:fld id="{556D974F-E6F9-4C06-B171-BDF038129300}" type="datetimeFigureOut">
              <a:rPr lang="ru-RU" smtClean="0"/>
              <a:t>06.02.2025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804672" y="6227064"/>
            <a:ext cx="10588752" cy="320040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469880" y="320040"/>
            <a:ext cx="914400" cy="320040"/>
          </a:xfrm>
        </p:spPr>
        <p:txBody>
          <a:bodyPr/>
          <a:lstStyle/>
          <a:p>
            <a:fld id="{953A71E5-170A-43D8-87B2-E267C29085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582544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" name="Group 38"/>
          <p:cNvGrpSpPr/>
          <p:nvPr/>
        </p:nvGrpSpPr>
        <p:grpSpPr>
          <a:xfrm>
            <a:off x="-417513" y="0"/>
            <a:ext cx="12584114" cy="6853238"/>
            <a:chOff x="-417513" y="0"/>
            <a:chExt cx="12584114" cy="6853238"/>
          </a:xfrm>
        </p:grpSpPr>
        <p:sp>
          <p:nvSpPr>
            <p:cNvPr id="40" name="Freeform 5"/>
            <p:cNvSpPr/>
            <p:nvPr/>
          </p:nvSpPr>
          <p:spPr bwMode="auto">
            <a:xfrm>
              <a:off x="1306513" y="0"/>
              <a:ext cx="3862388" cy="6843713"/>
            </a:xfrm>
            <a:custGeom>
              <a:avLst/>
              <a:gdLst/>
              <a:ahLst/>
              <a:cxnLst/>
              <a:rect l="0" t="0" r="r" b="b"/>
              <a:pathLst>
                <a:path w="813" h="1440">
                  <a:moveTo>
                    <a:pt x="813" y="0"/>
                  </a:moveTo>
                  <a:cubicBezTo>
                    <a:pt x="331" y="221"/>
                    <a:pt x="0" y="1039"/>
                    <a:pt x="43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1" name="Freeform 6"/>
            <p:cNvSpPr/>
            <p:nvPr/>
          </p:nvSpPr>
          <p:spPr bwMode="auto">
            <a:xfrm>
              <a:off x="10626725" y="9525"/>
              <a:ext cx="1539875" cy="555625"/>
            </a:xfrm>
            <a:custGeom>
              <a:avLst/>
              <a:gdLst/>
              <a:ahLst/>
              <a:cxnLst/>
              <a:rect l="0" t="0" r="r" b="b"/>
              <a:pathLst>
                <a:path w="324" h="117">
                  <a:moveTo>
                    <a:pt x="324" y="117"/>
                  </a:moveTo>
                  <a:cubicBezTo>
                    <a:pt x="223" y="64"/>
                    <a:pt x="107" y="2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2" name="Freeform 7"/>
            <p:cNvSpPr/>
            <p:nvPr/>
          </p:nvSpPr>
          <p:spPr bwMode="auto">
            <a:xfrm>
              <a:off x="10247313" y="5013325"/>
              <a:ext cx="1919288" cy="1830388"/>
            </a:xfrm>
            <a:custGeom>
              <a:avLst/>
              <a:gdLst/>
              <a:ahLst/>
              <a:cxnLst/>
              <a:rect l="0" t="0" r="r" b="b"/>
              <a:pathLst>
                <a:path w="404" h="385">
                  <a:moveTo>
                    <a:pt x="0" y="385"/>
                  </a:moveTo>
                  <a:cubicBezTo>
                    <a:pt x="146" y="272"/>
                    <a:pt x="285" y="142"/>
                    <a:pt x="404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3" name="Freeform 8"/>
            <p:cNvSpPr/>
            <p:nvPr/>
          </p:nvSpPr>
          <p:spPr bwMode="auto">
            <a:xfrm>
              <a:off x="1120775" y="0"/>
              <a:ext cx="3676650" cy="6843713"/>
            </a:xfrm>
            <a:custGeom>
              <a:avLst/>
              <a:gdLst/>
              <a:ahLst/>
              <a:cxnLst/>
              <a:rect l="0" t="0" r="r" b="b"/>
              <a:pathLst>
                <a:path w="774" h="1440">
                  <a:moveTo>
                    <a:pt x="774" y="0"/>
                  </a:moveTo>
                  <a:cubicBezTo>
                    <a:pt x="312" y="240"/>
                    <a:pt x="0" y="1034"/>
                    <a:pt x="41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4" name="Freeform 9"/>
            <p:cNvSpPr/>
            <p:nvPr/>
          </p:nvSpPr>
          <p:spPr bwMode="auto">
            <a:xfrm>
              <a:off x="11202988" y="9525"/>
              <a:ext cx="963613" cy="366713"/>
            </a:xfrm>
            <a:custGeom>
              <a:avLst/>
              <a:gdLst/>
              <a:ahLst/>
              <a:cxnLst/>
              <a:rect l="0" t="0" r="r" b="b"/>
              <a:pathLst>
                <a:path w="203" h="77">
                  <a:moveTo>
                    <a:pt x="203" y="77"/>
                  </a:moveTo>
                  <a:cubicBezTo>
                    <a:pt x="138" y="46"/>
                    <a:pt x="68" y="2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5" name="Freeform 10"/>
            <p:cNvSpPr/>
            <p:nvPr/>
          </p:nvSpPr>
          <p:spPr bwMode="auto">
            <a:xfrm>
              <a:off x="10494963" y="5275263"/>
              <a:ext cx="1666875" cy="1577975"/>
            </a:xfrm>
            <a:custGeom>
              <a:avLst/>
              <a:gdLst/>
              <a:ahLst/>
              <a:cxnLst/>
              <a:rect l="0" t="0" r="r" b="b"/>
              <a:pathLst>
                <a:path w="351" h="332">
                  <a:moveTo>
                    <a:pt x="0" y="332"/>
                  </a:moveTo>
                  <a:cubicBezTo>
                    <a:pt x="125" y="232"/>
                    <a:pt x="245" y="121"/>
                    <a:pt x="35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6" name="Freeform 11"/>
            <p:cNvSpPr/>
            <p:nvPr/>
          </p:nvSpPr>
          <p:spPr bwMode="auto">
            <a:xfrm>
              <a:off x="1001713" y="0"/>
              <a:ext cx="3621088" cy="6843713"/>
            </a:xfrm>
            <a:custGeom>
              <a:avLst/>
              <a:gdLst/>
              <a:ahLst/>
              <a:cxnLst/>
              <a:rect l="0" t="0" r="r" b="b"/>
              <a:pathLst>
                <a:path w="762" h="1440">
                  <a:moveTo>
                    <a:pt x="762" y="0"/>
                  </a:moveTo>
                  <a:cubicBezTo>
                    <a:pt x="308" y="245"/>
                    <a:pt x="0" y="1033"/>
                    <a:pt x="403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7" name="Freeform 12"/>
            <p:cNvSpPr/>
            <p:nvPr/>
          </p:nvSpPr>
          <p:spPr bwMode="auto">
            <a:xfrm>
              <a:off x="11501438" y="9525"/>
              <a:ext cx="665163" cy="257175"/>
            </a:xfrm>
            <a:custGeom>
              <a:avLst/>
              <a:gdLst/>
              <a:ahLst/>
              <a:cxnLst/>
              <a:rect l="0" t="0" r="r" b="b"/>
              <a:pathLst>
                <a:path w="140" h="54">
                  <a:moveTo>
                    <a:pt x="140" y="54"/>
                  </a:moveTo>
                  <a:cubicBezTo>
                    <a:pt x="95" y="34"/>
                    <a:pt x="48" y="16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8" name="Freeform 13"/>
            <p:cNvSpPr/>
            <p:nvPr/>
          </p:nvSpPr>
          <p:spPr bwMode="auto">
            <a:xfrm>
              <a:off x="10641013" y="5408613"/>
              <a:ext cx="1525588" cy="1435100"/>
            </a:xfrm>
            <a:custGeom>
              <a:avLst/>
              <a:gdLst/>
              <a:ahLst/>
              <a:cxnLst/>
              <a:rect l="0" t="0" r="r" b="b"/>
              <a:pathLst>
                <a:path w="321" h="302">
                  <a:moveTo>
                    <a:pt x="0" y="302"/>
                  </a:moveTo>
                  <a:cubicBezTo>
                    <a:pt x="114" y="210"/>
                    <a:pt x="223" y="109"/>
                    <a:pt x="32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9" name="Freeform 14"/>
            <p:cNvSpPr/>
            <p:nvPr/>
          </p:nvSpPr>
          <p:spPr bwMode="auto">
            <a:xfrm>
              <a:off x="1001713" y="0"/>
              <a:ext cx="3244850" cy="6843713"/>
            </a:xfrm>
            <a:custGeom>
              <a:avLst/>
              <a:gdLst/>
              <a:ahLst/>
              <a:cxnLst/>
              <a:rect l="0" t="0" r="r" b="b"/>
              <a:pathLst>
                <a:path w="683" h="1440">
                  <a:moveTo>
                    <a:pt x="683" y="0"/>
                  </a:moveTo>
                  <a:cubicBezTo>
                    <a:pt x="258" y="256"/>
                    <a:pt x="0" y="1041"/>
                    <a:pt x="35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0" name="Freeform 15"/>
            <p:cNvSpPr/>
            <p:nvPr/>
          </p:nvSpPr>
          <p:spPr bwMode="auto">
            <a:xfrm>
              <a:off x="10802938" y="5518150"/>
              <a:ext cx="1363663" cy="1325563"/>
            </a:xfrm>
            <a:custGeom>
              <a:avLst/>
              <a:gdLst/>
              <a:ahLst/>
              <a:cxnLst/>
              <a:rect l="0" t="0" r="r" b="b"/>
              <a:pathLst>
                <a:path w="287" h="279">
                  <a:moveTo>
                    <a:pt x="0" y="279"/>
                  </a:moveTo>
                  <a:cubicBezTo>
                    <a:pt x="101" y="193"/>
                    <a:pt x="198" y="100"/>
                    <a:pt x="287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1" name="Freeform 16"/>
            <p:cNvSpPr/>
            <p:nvPr/>
          </p:nvSpPr>
          <p:spPr bwMode="auto">
            <a:xfrm>
              <a:off x="889000" y="0"/>
              <a:ext cx="3230563" cy="6843713"/>
            </a:xfrm>
            <a:custGeom>
              <a:avLst/>
              <a:gdLst/>
              <a:ahLst/>
              <a:cxnLst/>
              <a:rect l="0" t="0" r="r" b="b"/>
              <a:pathLst>
                <a:path w="680" h="1440">
                  <a:moveTo>
                    <a:pt x="680" y="0"/>
                  </a:moveTo>
                  <a:cubicBezTo>
                    <a:pt x="257" y="265"/>
                    <a:pt x="0" y="1026"/>
                    <a:pt x="337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2" name="Freeform 17"/>
            <p:cNvSpPr/>
            <p:nvPr/>
          </p:nvSpPr>
          <p:spPr bwMode="auto">
            <a:xfrm>
              <a:off x="10979150" y="5694363"/>
              <a:ext cx="1187450" cy="1149350"/>
            </a:xfrm>
            <a:custGeom>
              <a:avLst/>
              <a:gdLst/>
              <a:ahLst/>
              <a:cxnLst/>
              <a:rect l="0" t="0" r="r" b="b"/>
              <a:pathLst>
                <a:path w="250" h="242">
                  <a:moveTo>
                    <a:pt x="0" y="242"/>
                  </a:moveTo>
                  <a:cubicBezTo>
                    <a:pt x="88" y="166"/>
                    <a:pt x="172" y="85"/>
                    <a:pt x="25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3" name="Freeform 18"/>
            <p:cNvSpPr/>
            <p:nvPr/>
          </p:nvSpPr>
          <p:spPr bwMode="auto">
            <a:xfrm>
              <a:off x="484188" y="0"/>
              <a:ext cx="3421063" cy="6843713"/>
            </a:xfrm>
            <a:custGeom>
              <a:avLst/>
              <a:gdLst/>
              <a:ahLst/>
              <a:cxnLst/>
              <a:rect l="0" t="0" r="r" b="b"/>
              <a:pathLst>
                <a:path w="720" h="1440">
                  <a:moveTo>
                    <a:pt x="720" y="0"/>
                  </a:moveTo>
                  <a:cubicBezTo>
                    <a:pt x="316" y="282"/>
                    <a:pt x="0" y="1018"/>
                    <a:pt x="362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4" name="Freeform 19"/>
            <p:cNvSpPr/>
            <p:nvPr/>
          </p:nvSpPr>
          <p:spPr bwMode="auto">
            <a:xfrm>
              <a:off x="11287125" y="6049963"/>
              <a:ext cx="879475" cy="793750"/>
            </a:xfrm>
            <a:custGeom>
              <a:avLst/>
              <a:gdLst/>
              <a:ahLst/>
              <a:cxnLst/>
              <a:rect l="0" t="0" r="r" b="b"/>
              <a:pathLst>
                <a:path w="185" h="167">
                  <a:moveTo>
                    <a:pt x="0" y="167"/>
                  </a:moveTo>
                  <a:cubicBezTo>
                    <a:pt x="63" y="114"/>
                    <a:pt x="125" y="58"/>
                    <a:pt x="185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5" name="Freeform 20"/>
            <p:cNvSpPr/>
            <p:nvPr/>
          </p:nvSpPr>
          <p:spPr bwMode="auto">
            <a:xfrm>
              <a:off x="598488" y="0"/>
              <a:ext cx="2717800" cy="6843713"/>
            </a:xfrm>
            <a:custGeom>
              <a:avLst/>
              <a:gdLst/>
              <a:ahLst/>
              <a:cxnLst/>
              <a:rect l="0" t="0" r="r" b="b"/>
              <a:pathLst>
                <a:path w="572" h="1440">
                  <a:moveTo>
                    <a:pt x="572" y="0"/>
                  </a:moveTo>
                  <a:cubicBezTo>
                    <a:pt x="213" y="320"/>
                    <a:pt x="0" y="979"/>
                    <a:pt x="164" y="144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6" name="Freeform 21"/>
            <p:cNvSpPr/>
            <p:nvPr/>
          </p:nvSpPr>
          <p:spPr bwMode="auto">
            <a:xfrm>
              <a:off x="261938" y="0"/>
              <a:ext cx="2944813" cy="6843713"/>
            </a:xfrm>
            <a:custGeom>
              <a:avLst/>
              <a:gdLst/>
              <a:ahLst/>
              <a:cxnLst/>
              <a:rect l="0" t="0" r="r" b="b"/>
              <a:pathLst>
                <a:path w="620" h="1440">
                  <a:moveTo>
                    <a:pt x="620" y="0"/>
                  </a:moveTo>
                  <a:cubicBezTo>
                    <a:pt x="248" y="325"/>
                    <a:pt x="0" y="960"/>
                    <a:pt x="186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lg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7" name="Freeform 22"/>
            <p:cNvSpPr/>
            <p:nvPr/>
          </p:nvSpPr>
          <p:spPr bwMode="auto">
            <a:xfrm>
              <a:off x="-417513" y="0"/>
              <a:ext cx="2403475" cy="6843713"/>
            </a:xfrm>
            <a:custGeom>
              <a:avLst/>
              <a:gdLst/>
              <a:ahLst/>
              <a:cxnLst/>
              <a:rect l="0" t="0" r="r" b="b"/>
              <a:pathLst>
                <a:path w="506" h="1440">
                  <a:moveTo>
                    <a:pt x="506" y="0"/>
                  </a:moveTo>
                  <a:cubicBezTo>
                    <a:pt x="109" y="356"/>
                    <a:pt x="0" y="943"/>
                    <a:pt x="17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8" name="Freeform 23"/>
            <p:cNvSpPr/>
            <p:nvPr/>
          </p:nvSpPr>
          <p:spPr bwMode="auto">
            <a:xfrm>
              <a:off x="14288" y="9525"/>
              <a:ext cx="1771650" cy="3198813"/>
            </a:xfrm>
            <a:custGeom>
              <a:avLst/>
              <a:gdLst/>
              <a:ahLst/>
              <a:cxnLst/>
              <a:rect l="0" t="0" r="r" b="b"/>
              <a:pathLst>
                <a:path w="373" h="673">
                  <a:moveTo>
                    <a:pt x="373" y="0"/>
                  </a:moveTo>
                  <a:cubicBezTo>
                    <a:pt x="175" y="183"/>
                    <a:pt x="51" y="409"/>
                    <a:pt x="0" y="67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9" name="Freeform 24"/>
            <p:cNvSpPr/>
            <p:nvPr/>
          </p:nvSpPr>
          <p:spPr bwMode="auto">
            <a:xfrm>
              <a:off x="4763" y="6016625"/>
              <a:ext cx="214313" cy="827088"/>
            </a:xfrm>
            <a:custGeom>
              <a:avLst/>
              <a:gdLst/>
              <a:ahLst/>
              <a:cxnLst/>
              <a:rect l="0" t="0" r="r" b="b"/>
              <a:pathLst>
                <a:path w="45" h="174">
                  <a:moveTo>
                    <a:pt x="0" y="0"/>
                  </a:moveTo>
                  <a:cubicBezTo>
                    <a:pt x="11" y="59"/>
                    <a:pt x="26" y="118"/>
                    <a:pt x="45" y="1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60" name="Freeform 25"/>
            <p:cNvSpPr/>
            <p:nvPr/>
          </p:nvSpPr>
          <p:spPr bwMode="auto">
            <a:xfrm>
              <a:off x="14288" y="0"/>
              <a:ext cx="1562100" cy="2228850"/>
            </a:xfrm>
            <a:custGeom>
              <a:avLst/>
              <a:gdLst/>
              <a:ahLst/>
              <a:cxnLst/>
              <a:rect l="0" t="0" r="r" b="b"/>
              <a:pathLst>
                <a:path w="329" h="469">
                  <a:moveTo>
                    <a:pt x="329" y="0"/>
                  </a:moveTo>
                  <a:cubicBezTo>
                    <a:pt x="189" y="133"/>
                    <a:pt x="69" y="288"/>
                    <a:pt x="0" y="46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61" name="Group 60"/>
          <p:cNvGrpSpPr/>
          <p:nvPr/>
        </p:nvGrpSpPr>
        <p:grpSpPr>
          <a:xfrm>
            <a:off x="800144" y="1699589"/>
            <a:ext cx="3674476" cy="3470421"/>
            <a:chOff x="697883" y="1816768"/>
            <a:chExt cx="3674476" cy="3470421"/>
          </a:xfrm>
        </p:grpSpPr>
        <p:sp>
          <p:nvSpPr>
            <p:cNvPr id="62" name="Rectangle 61"/>
            <p:cNvSpPr/>
            <p:nvPr/>
          </p:nvSpPr>
          <p:spPr>
            <a:xfrm>
              <a:off x="697883" y="1816768"/>
              <a:ext cx="3674476" cy="5029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63" name="Isosceles Triangle 22"/>
            <p:cNvSpPr/>
            <p:nvPr/>
          </p:nvSpPr>
          <p:spPr>
            <a:xfrm rot="10800000">
              <a:off x="2380224" y="5014786"/>
              <a:ext cx="315988" cy="27240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64" name="Rectangle 63"/>
            <p:cNvSpPr/>
            <p:nvPr/>
          </p:nvSpPr>
          <p:spPr>
            <a:xfrm>
              <a:off x="704075" y="2392840"/>
              <a:ext cx="3668284" cy="26243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9001" y="2363915"/>
            <a:ext cx="3500828" cy="2460497"/>
          </a:xfrm>
        </p:spPr>
        <p:txBody>
          <a:bodyPr lIns="91440" tIns="91440" rIns="91440" bIns="91440"/>
          <a:lstStyle>
            <a:lvl1pPr>
              <a:defRPr>
                <a:solidFill>
                  <a:srgbClr val="FFFEFF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25137" y="803185"/>
            <a:ext cx="6265088" cy="685800"/>
          </a:xfrm>
        </p:spPr>
        <p:txBody>
          <a:bodyPr anchor="ctr">
            <a:noAutofit/>
          </a:bodyPr>
          <a:lstStyle>
            <a:lvl1pPr marL="0" indent="0" algn="l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25305" y="1488985"/>
            <a:ext cx="6264350" cy="169685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18653" y="3665887"/>
            <a:ext cx="6264414" cy="685800"/>
          </a:xfrm>
        </p:spPr>
        <p:txBody>
          <a:bodyPr anchor="ctr">
            <a:noAutofit/>
          </a:bodyPr>
          <a:lstStyle>
            <a:lvl1pPr marL="0" indent="0" algn="l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18447" y="4351687"/>
            <a:ext cx="6265588" cy="170406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804672" y="320040"/>
            <a:ext cx="3657600" cy="320040"/>
          </a:xfrm>
        </p:spPr>
        <p:txBody>
          <a:bodyPr/>
          <a:lstStyle/>
          <a:p>
            <a:fld id="{556D974F-E6F9-4C06-B171-BDF038129300}" type="datetimeFigureOut">
              <a:rPr lang="ru-RU" smtClean="0"/>
              <a:t>06.02.2025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804672" y="6227064"/>
            <a:ext cx="10588752" cy="320040"/>
          </a:xfrm>
        </p:spPr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10469880" y="320040"/>
            <a:ext cx="914400" cy="320040"/>
          </a:xfrm>
        </p:spPr>
        <p:txBody>
          <a:bodyPr/>
          <a:lstStyle/>
          <a:p>
            <a:fld id="{953A71E5-170A-43D8-87B2-E267C29085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581681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7" name="Group 76"/>
          <p:cNvGrpSpPr/>
          <p:nvPr/>
        </p:nvGrpSpPr>
        <p:grpSpPr>
          <a:xfrm>
            <a:off x="-417513" y="0"/>
            <a:ext cx="12584114" cy="6853238"/>
            <a:chOff x="-417513" y="0"/>
            <a:chExt cx="12584114" cy="6853238"/>
          </a:xfrm>
        </p:grpSpPr>
        <p:sp>
          <p:nvSpPr>
            <p:cNvPr id="78" name="Freeform 5"/>
            <p:cNvSpPr/>
            <p:nvPr/>
          </p:nvSpPr>
          <p:spPr bwMode="auto">
            <a:xfrm>
              <a:off x="1306513" y="0"/>
              <a:ext cx="3862388" cy="6843713"/>
            </a:xfrm>
            <a:custGeom>
              <a:avLst/>
              <a:gdLst/>
              <a:ahLst/>
              <a:cxnLst/>
              <a:rect l="0" t="0" r="r" b="b"/>
              <a:pathLst>
                <a:path w="813" h="1440">
                  <a:moveTo>
                    <a:pt x="813" y="0"/>
                  </a:moveTo>
                  <a:cubicBezTo>
                    <a:pt x="331" y="221"/>
                    <a:pt x="0" y="1039"/>
                    <a:pt x="43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9" name="Freeform 6"/>
            <p:cNvSpPr/>
            <p:nvPr/>
          </p:nvSpPr>
          <p:spPr bwMode="auto">
            <a:xfrm>
              <a:off x="10626725" y="9525"/>
              <a:ext cx="1539875" cy="555625"/>
            </a:xfrm>
            <a:custGeom>
              <a:avLst/>
              <a:gdLst/>
              <a:ahLst/>
              <a:cxnLst/>
              <a:rect l="0" t="0" r="r" b="b"/>
              <a:pathLst>
                <a:path w="324" h="117">
                  <a:moveTo>
                    <a:pt x="324" y="117"/>
                  </a:moveTo>
                  <a:cubicBezTo>
                    <a:pt x="223" y="64"/>
                    <a:pt x="107" y="2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0" name="Freeform 7"/>
            <p:cNvSpPr/>
            <p:nvPr/>
          </p:nvSpPr>
          <p:spPr bwMode="auto">
            <a:xfrm>
              <a:off x="10247313" y="5013325"/>
              <a:ext cx="1919288" cy="1830388"/>
            </a:xfrm>
            <a:custGeom>
              <a:avLst/>
              <a:gdLst/>
              <a:ahLst/>
              <a:cxnLst/>
              <a:rect l="0" t="0" r="r" b="b"/>
              <a:pathLst>
                <a:path w="404" h="385">
                  <a:moveTo>
                    <a:pt x="0" y="385"/>
                  </a:moveTo>
                  <a:cubicBezTo>
                    <a:pt x="146" y="272"/>
                    <a:pt x="285" y="142"/>
                    <a:pt x="404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1" name="Freeform 8"/>
            <p:cNvSpPr/>
            <p:nvPr/>
          </p:nvSpPr>
          <p:spPr bwMode="auto">
            <a:xfrm>
              <a:off x="1120775" y="0"/>
              <a:ext cx="3676650" cy="6843713"/>
            </a:xfrm>
            <a:custGeom>
              <a:avLst/>
              <a:gdLst/>
              <a:ahLst/>
              <a:cxnLst/>
              <a:rect l="0" t="0" r="r" b="b"/>
              <a:pathLst>
                <a:path w="774" h="1440">
                  <a:moveTo>
                    <a:pt x="774" y="0"/>
                  </a:moveTo>
                  <a:cubicBezTo>
                    <a:pt x="312" y="240"/>
                    <a:pt x="0" y="1034"/>
                    <a:pt x="41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2" name="Freeform 9"/>
            <p:cNvSpPr/>
            <p:nvPr/>
          </p:nvSpPr>
          <p:spPr bwMode="auto">
            <a:xfrm>
              <a:off x="11202988" y="9525"/>
              <a:ext cx="963613" cy="366713"/>
            </a:xfrm>
            <a:custGeom>
              <a:avLst/>
              <a:gdLst/>
              <a:ahLst/>
              <a:cxnLst/>
              <a:rect l="0" t="0" r="r" b="b"/>
              <a:pathLst>
                <a:path w="203" h="77">
                  <a:moveTo>
                    <a:pt x="203" y="77"/>
                  </a:moveTo>
                  <a:cubicBezTo>
                    <a:pt x="138" y="46"/>
                    <a:pt x="68" y="2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3" name="Freeform 10"/>
            <p:cNvSpPr/>
            <p:nvPr/>
          </p:nvSpPr>
          <p:spPr bwMode="auto">
            <a:xfrm>
              <a:off x="10494963" y="5275263"/>
              <a:ext cx="1666875" cy="1577975"/>
            </a:xfrm>
            <a:custGeom>
              <a:avLst/>
              <a:gdLst/>
              <a:ahLst/>
              <a:cxnLst/>
              <a:rect l="0" t="0" r="r" b="b"/>
              <a:pathLst>
                <a:path w="351" h="332">
                  <a:moveTo>
                    <a:pt x="0" y="332"/>
                  </a:moveTo>
                  <a:cubicBezTo>
                    <a:pt x="125" y="232"/>
                    <a:pt x="245" y="121"/>
                    <a:pt x="35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4" name="Freeform 11"/>
            <p:cNvSpPr/>
            <p:nvPr/>
          </p:nvSpPr>
          <p:spPr bwMode="auto">
            <a:xfrm>
              <a:off x="1001713" y="0"/>
              <a:ext cx="3621088" cy="6843713"/>
            </a:xfrm>
            <a:custGeom>
              <a:avLst/>
              <a:gdLst/>
              <a:ahLst/>
              <a:cxnLst/>
              <a:rect l="0" t="0" r="r" b="b"/>
              <a:pathLst>
                <a:path w="762" h="1440">
                  <a:moveTo>
                    <a:pt x="762" y="0"/>
                  </a:moveTo>
                  <a:cubicBezTo>
                    <a:pt x="308" y="245"/>
                    <a:pt x="0" y="1033"/>
                    <a:pt x="403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5" name="Freeform 12"/>
            <p:cNvSpPr/>
            <p:nvPr/>
          </p:nvSpPr>
          <p:spPr bwMode="auto">
            <a:xfrm>
              <a:off x="11501438" y="9525"/>
              <a:ext cx="665163" cy="257175"/>
            </a:xfrm>
            <a:custGeom>
              <a:avLst/>
              <a:gdLst/>
              <a:ahLst/>
              <a:cxnLst/>
              <a:rect l="0" t="0" r="r" b="b"/>
              <a:pathLst>
                <a:path w="140" h="54">
                  <a:moveTo>
                    <a:pt x="140" y="54"/>
                  </a:moveTo>
                  <a:cubicBezTo>
                    <a:pt x="95" y="34"/>
                    <a:pt x="48" y="16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6" name="Freeform 13"/>
            <p:cNvSpPr/>
            <p:nvPr/>
          </p:nvSpPr>
          <p:spPr bwMode="auto">
            <a:xfrm>
              <a:off x="10641013" y="5408613"/>
              <a:ext cx="1525588" cy="1435100"/>
            </a:xfrm>
            <a:custGeom>
              <a:avLst/>
              <a:gdLst/>
              <a:ahLst/>
              <a:cxnLst/>
              <a:rect l="0" t="0" r="r" b="b"/>
              <a:pathLst>
                <a:path w="321" h="302">
                  <a:moveTo>
                    <a:pt x="0" y="302"/>
                  </a:moveTo>
                  <a:cubicBezTo>
                    <a:pt x="114" y="210"/>
                    <a:pt x="223" y="109"/>
                    <a:pt x="32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7" name="Freeform 14"/>
            <p:cNvSpPr/>
            <p:nvPr/>
          </p:nvSpPr>
          <p:spPr bwMode="auto">
            <a:xfrm>
              <a:off x="1001713" y="0"/>
              <a:ext cx="3244850" cy="6843713"/>
            </a:xfrm>
            <a:custGeom>
              <a:avLst/>
              <a:gdLst/>
              <a:ahLst/>
              <a:cxnLst/>
              <a:rect l="0" t="0" r="r" b="b"/>
              <a:pathLst>
                <a:path w="683" h="1440">
                  <a:moveTo>
                    <a:pt x="683" y="0"/>
                  </a:moveTo>
                  <a:cubicBezTo>
                    <a:pt x="258" y="256"/>
                    <a:pt x="0" y="1041"/>
                    <a:pt x="35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8" name="Freeform 15"/>
            <p:cNvSpPr/>
            <p:nvPr/>
          </p:nvSpPr>
          <p:spPr bwMode="auto">
            <a:xfrm>
              <a:off x="10802938" y="5518150"/>
              <a:ext cx="1363663" cy="1325563"/>
            </a:xfrm>
            <a:custGeom>
              <a:avLst/>
              <a:gdLst/>
              <a:ahLst/>
              <a:cxnLst/>
              <a:rect l="0" t="0" r="r" b="b"/>
              <a:pathLst>
                <a:path w="287" h="279">
                  <a:moveTo>
                    <a:pt x="0" y="279"/>
                  </a:moveTo>
                  <a:cubicBezTo>
                    <a:pt x="101" y="193"/>
                    <a:pt x="198" y="100"/>
                    <a:pt x="287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9" name="Freeform 16"/>
            <p:cNvSpPr/>
            <p:nvPr/>
          </p:nvSpPr>
          <p:spPr bwMode="auto">
            <a:xfrm>
              <a:off x="889000" y="0"/>
              <a:ext cx="3230563" cy="6843713"/>
            </a:xfrm>
            <a:custGeom>
              <a:avLst/>
              <a:gdLst/>
              <a:ahLst/>
              <a:cxnLst/>
              <a:rect l="0" t="0" r="r" b="b"/>
              <a:pathLst>
                <a:path w="680" h="1440">
                  <a:moveTo>
                    <a:pt x="680" y="0"/>
                  </a:moveTo>
                  <a:cubicBezTo>
                    <a:pt x="257" y="265"/>
                    <a:pt x="0" y="1026"/>
                    <a:pt x="337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0" name="Freeform 17"/>
            <p:cNvSpPr/>
            <p:nvPr/>
          </p:nvSpPr>
          <p:spPr bwMode="auto">
            <a:xfrm>
              <a:off x="10979150" y="5694363"/>
              <a:ext cx="1187450" cy="1149350"/>
            </a:xfrm>
            <a:custGeom>
              <a:avLst/>
              <a:gdLst/>
              <a:ahLst/>
              <a:cxnLst/>
              <a:rect l="0" t="0" r="r" b="b"/>
              <a:pathLst>
                <a:path w="250" h="242">
                  <a:moveTo>
                    <a:pt x="0" y="242"/>
                  </a:moveTo>
                  <a:cubicBezTo>
                    <a:pt x="88" y="166"/>
                    <a:pt x="172" y="85"/>
                    <a:pt x="25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1" name="Freeform 18"/>
            <p:cNvSpPr/>
            <p:nvPr/>
          </p:nvSpPr>
          <p:spPr bwMode="auto">
            <a:xfrm>
              <a:off x="484188" y="0"/>
              <a:ext cx="3421063" cy="6843713"/>
            </a:xfrm>
            <a:custGeom>
              <a:avLst/>
              <a:gdLst/>
              <a:ahLst/>
              <a:cxnLst/>
              <a:rect l="0" t="0" r="r" b="b"/>
              <a:pathLst>
                <a:path w="720" h="1440">
                  <a:moveTo>
                    <a:pt x="720" y="0"/>
                  </a:moveTo>
                  <a:cubicBezTo>
                    <a:pt x="316" y="282"/>
                    <a:pt x="0" y="1018"/>
                    <a:pt x="362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2" name="Freeform 19"/>
            <p:cNvSpPr/>
            <p:nvPr/>
          </p:nvSpPr>
          <p:spPr bwMode="auto">
            <a:xfrm>
              <a:off x="11287125" y="6049963"/>
              <a:ext cx="879475" cy="793750"/>
            </a:xfrm>
            <a:custGeom>
              <a:avLst/>
              <a:gdLst/>
              <a:ahLst/>
              <a:cxnLst/>
              <a:rect l="0" t="0" r="r" b="b"/>
              <a:pathLst>
                <a:path w="185" h="167">
                  <a:moveTo>
                    <a:pt x="0" y="167"/>
                  </a:moveTo>
                  <a:cubicBezTo>
                    <a:pt x="63" y="114"/>
                    <a:pt x="125" y="58"/>
                    <a:pt x="185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3" name="Freeform 20"/>
            <p:cNvSpPr/>
            <p:nvPr/>
          </p:nvSpPr>
          <p:spPr bwMode="auto">
            <a:xfrm>
              <a:off x="598488" y="0"/>
              <a:ext cx="2717800" cy="6843713"/>
            </a:xfrm>
            <a:custGeom>
              <a:avLst/>
              <a:gdLst/>
              <a:ahLst/>
              <a:cxnLst/>
              <a:rect l="0" t="0" r="r" b="b"/>
              <a:pathLst>
                <a:path w="572" h="1440">
                  <a:moveTo>
                    <a:pt x="572" y="0"/>
                  </a:moveTo>
                  <a:cubicBezTo>
                    <a:pt x="213" y="320"/>
                    <a:pt x="0" y="979"/>
                    <a:pt x="164" y="144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4" name="Freeform 21"/>
            <p:cNvSpPr/>
            <p:nvPr/>
          </p:nvSpPr>
          <p:spPr bwMode="auto">
            <a:xfrm>
              <a:off x="261938" y="0"/>
              <a:ext cx="2944813" cy="6843713"/>
            </a:xfrm>
            <a:custGeom>
              <a:avLst/>
              <a:gdLst/>
              <a:ahLst/>
              <a:cxnLst/>
              <a:rect l="0" t="0" r="r" b="b"/>
              <a:pathLst>
                <a:path w="620" h="1440">
                  <a:moveTo>
                    <a:pt x="620" y="0"/>
                  </a:moveTo>
                  <a:cubicBezTo>
                    <a:pt x="248" y="325"/>
                    <a:pt x="0" y="960"/>
                    <a:pt x="186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lg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5" name="Freeform 22"/>
            <p:cNvSpPr/>
            <p:nvPr/>
          </p:nvSpPr>
          <p:spPr bwMode="auto">
            <a:xfrm>
              <a:off x="-417513" y="0"/>
              <a:ext cx="2403475" cy="6843713"/>
            </a:xfrm>
            <a:custGeom>
              <a:avLst/>
              <a:gdLst/>
              <a:ahLst/>
              <a:cxnLst/>
              <a:rect l="0" t="0" r="r" b="b"/>
              <a:pathLst>
                <a:path w="506" h="1440">
                  <a:moveTo>
                    <a:pt x="506" y="0"/>
                  </a:moveTo>
                  <a:cubicBezTo>
                    <a:pt x="109" y="356"/>
                    <a:pt x="0" y="943"/>
                    <a:pt x="17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6" name="Freeform 23"/>
            <p:cNvSpPr/>
            <p:nvPr/>
          </p:nvSpPr>
          <p:spPr bwMode="auto">
            <a:xfrm>
              <a:off x="14288" y="9525"/>
              <a:ext cx="1771650" cy="3198813"/>
            </a:xfrm>
            <a:custGeom>
              <a:avLst/>
              <a:gdLst/>
              <a:ahLst/>
              <a:cxnLst/>
              <a:rect l="0" t="0" r="r" b="b"/>
              <a:pathLst>
                <a:path w="373" h="673">
                  <a:moveTo>
                    <a:pt x="373" y="0"/>
                  </a:moveTo>
                  <a:cubicBezTo>
                    <a:pt x="175" y="183"/>
                    <a:pt x="51" y="409"/>
                    <a:pt x="0" y="67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7" name="Freeform 24"/>
            <p:cNvSpPr/>
            <p:nvPr/>
          </p:nvSpPr>
          <p:spPr bwMode="auto">
            <a:xfrm>
              <a:off x="4763" y="6016625"/>
              <a:ext cx="214313" cy="827088"/>
            </a:xfrm>
            <a:custGeom>
              <a:avLst/>
              <a:gdLst/>
              <a:ahLst/>
              <a:cxnLst/>
              <a:rect l="0" t="0" r="r" b="b"/>
              <a:pathLst>
                <a:path w="45" h="174">
                  <a:moveTo>
                    <a:pt x="0" y="0"/>
                  </a:moveTo>
                  <a:cubicBezTo>
                    <a:pt x="11" y="59"/>
                    <a:pt x="26" y="118"/>
                    <a:pt x="45" y="1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8" name="Freeform 25"/>
            <p:cNvSpPr/>
            <p:nvPr/>
          </p:nvSpPr>
          <p:spPr bwMode="auto">
            <a:xfrm>
              <a:off x="14288" y="0"/>
              <a:ext cx="1562100" cy="2228850"/>
            </a:xfrm>
            <a:custGeom>
              <a:avLst/>
              <a:gdLst/>
              <a:ahLst/>
              <a:cxnLst/>
              <a:rect l="0" t="0" r="r" b="b"/>
              <a:pathLst>
                <a:path w="329" h="469">
                  <a:moveTo>
                    <a:pt x="329" y="0"/>
                  </a:moveTo>
                  <a:cubicBezTo>
                    <a:pt x="189" y="133"/>
                    <a:pt x="69" y="288"/>
                    <a:pt x="0" y="46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24" name="Group 23"/>
          <p:cNvGrpSpPr/>
          <p:nvPr/>
        </p:nvGrpSpPr>
        <p:grpSpPr>
          <a:xfrm>
            <a:off x="800144" y="1699589"/>
            <a:ext cx="3674476" cy="3470421"/>
            <a:chOff x="697883" y="1816768"/>
            <a:chExt cx="3674476" cy="3470421"/>
          </a:xfrm>
        </p:grpSpPr>
        <p:sp>
          <p:nvSpPr>
            <p:cNvPr id="25" name="Rectangle 24"/>
            <p:cNvSpPr/>
            <p:nvPr/>
          </p:nvSpPr>
          <p:spPr>
            <a:xfrm>
              <a:off x="697883" y="1816768"/>
              <a:ext cx="3674476" cy="5029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Isosceles Triangle 22"/>
            <p:cNvSpPr/>
            <p:nvPr/>
          </p:nvSpPr>
          <p:spPr>
            <a:xfrm rot="10800000">
              <a:off x="2380224" y="5014786"/>
              <a:ext cx="315988" cy="27240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6"/>
            <p:cNvSpPr/>
            <p:nvPr/>
          </p:nvSpPr>
          <p:spPr>
            <a:xfrm>
              <a:off x="704075" y="2392840"/>
              <a:ext cx="3668284" cy="26243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8632" y="2349925"/>
            <a:ext cx="3501196" cy="2456442"/>
          </a:xfrm>
        </p:spPr>
        <p:txBody>
          <a:bodyPr/>
          <a:lstStyle>
            <a:lvl1pPr>
              <a:defRPr>
                <a:solidFill>
                  <a:srgbClr val="FFFEFF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6D974F-E6F9-4C06-B171-BDF038129300}" type="datetimeFigureOut">
              <a:rPr lang="ru-RU" smtClean="0"/>
              <a:t>06.02.2025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3A71E5-170A-43D8-87B2-E267C29085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164131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804672" y="320040"/>
            <a:ext cx="3657600" cy="320040"/>
          </a:xfrm>
        </p:spPr>
        <p:txBody>
          <a:bodyPr/>
          <a:lstStyle/>
          <a:p>
            <a:fld id="{556D974F-E6F9-4C06-B171-BDF038129300}" type="datetimeFigureOut">
              <a:rPr lang="ru-RU" smtClean="0"/>
              <a:t>06.02.2025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04672" y="6227064"/>
            <a:ext cx="10588752" cy="320040"/>
          </a:xfrm>
        </p:spPr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10469880" y="320040"/>
            <a:ext cx="914400" cy="320040"/>
          </a:xfrm>
        </p:spPr>
        <p:txBody>
          <a:bodyPr/>
          <a:lstStyle/>
          <a:p>
            <a:fld id="{953A71E5-170A-43D8-87B2-E267C29085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056575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4" name="Group 73"/>
          <p:cNvGrpSpPr/>
          <p:nvPr/>
        </p:nvGrpSpPr>
        <p:grpSpPr>
          <a:xfrm>
            <a:off x="-417513" y="0"/>
            <a:ext cx="12584114" cy="6853238"/>
            <a:chOff x="-417513" y="0"/>
            <a:chExt cx="12584114" cy="6853238"/>
          </a:xfrm>
        </p:grpSpPr>
        <p:sp>
          <p:nvSpPr>
            <p:cNvPr id="75" name="Freeform 5"/>
            <p:cNvSpPr/>
            <p:nvPr/>
          </p:nvSpPr>
          <p:spPr bwMode="auto">
            <a:xfrm>
              <a:off x="1306513" y="0"/>
              <a:ext cx="3862388" cy="6843713"/>
            </a:xfrm>
            <a:custGeom>
              <a:avLst/>
              <a:gdLst/>
              <a:ahLst/>
              <a:cxnLst/>
              <a:rect l="0" t="0" r="r" b="b"/>
              <a:pathLst>
                <a:path w="813" h="1440">
                  <a:moveTo>
                    <a:pt x="813" y="0"/>
                  </a:moveTo>
                  <a:cubicBezTo>
                    <a:pt x="331" y="221"/>
                    <a:pt x="0" y="1039"/>
                    <a:pt x="43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6" name="Freeform 6"/>
            <p:cNvSpPr/>
            <p:nvPr/>
          </p:nvSpPr>
          <p:spPr bwMode="auto">
            <a:xfrm>
              <a:off x="10626725" y="9525"/>
              <a:ext cx="1539875" cy="555625"/>
            </a:xfrm>
            <a:custGeom>
              <a:avLst/>
              <a:gdLst/>
              <a:ahLst/>
              <a:cxnLst/>
              <a:rect l="0" t="0" r="r" b="b"/>
              <a:pathLst>
                <a:path w="324" h="117">
                  <a:moveTo>
                    <a:pt x="324" y="117"/>
                  </a:moveTo>
                  <a:cubicBezTo>
                    <a:pt x="223" y="64"/>
                    <a:pt x="107" y="2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7" name="Freeform 7"/>
            <p:cNvSpPr/>
            <p:nvPr/>
          </p:nvSpPr>
          <p:spPr bwMode="auto">
            <a:xfrm>
              <a:off x="10247313" y="5013325"/>
              <a:ext cx="1919288" cy="1830388"/>
            </a:xfrm>
            <a:custGeom>
              <a:avLst/>
              <a:gdLst/>
              <a:ahLst/>
              <a:cxnLst/>
              <a:rect l="0" t="0" r="r" b="b"/>
              <a:pathLst>
                <a:path w="404" h="385">
                  <a:moveTo>
                    <a:pt x="0" y="385"/>
                  </a:moveTo>
                  <a:cubicBezTo>
                    <a:pt x="146" y="272"/>
                    <a:pt x="285" y="142"/>
                    <a:pt x="404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8" name="Freeform 8"/>
            <p:cNvSpPr/>
            <p:nvPr/>
          </p:nvSpPr>
          <p:spPr bwMode="auto">
            <a:xfrm>
              <a:off x="1120775" y="0"/>
              <a:ext cx="3676650" cy="6843713"/>
            </a:xfrm>
            <a:custGeom>
              <a:avLst/>
              <a:gdLst/>
              <a:ahLst/>
              <a:cxnLst/>
              <a:rect l="0" t="0" r="r" b="b"/>
              <a:pathLst>
                <a:path w="774" h="1440">
                  <a:moveTo>
                    <a:pt x="774" y="0"/>
                  </a:moveTo>
                  <a:cubicBezTo>
                    <a:pt x="312" y="240"/>
                    <a:pt x="0" y="1034"/>
                    <a:pt x="41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9" name="Freeform 9"/>
            <p:cNvSpPr/>
            <p:nvPr/>
          </p:nvSpPr>
          <p:spPr bwMode="auto">
            <a:xfrm>
              <a:off x="11202988" y="9525"/>
              <a:ext cx="963613" cy="366713"/>
            </a:xfrm>
            <a:custGeom>
              <a:avLst/>
              <a:gdLst/>
              <a:ahLst/>
              <a:cxnLst/>
              <a:rect l="0" t="0" r="r" b="b"/>
              <a:pathLst>
                <a:path w="203" h="77">
                  <a:moveTo>
                    <a:pt x="203" y="77"/>
                  </a:moveTo>
                  <a:cubicBezTo>
                    <a:pt x="138" y="46"/>
                    <a:pt x="68" y="2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0" name="Freeform 10"/>
            <p:cNvSpPr/>
            <p:nvPr/>
          </p:nvSpPr>
          <p:spPr bwMode="auto">
            <a:xfrm>
              <a:off x="10494963" y="5275263"/>
              <a:ext cx="1666875" cy="1577975"/>
            </a:xfrm>
            <a:custGeom>
              <a:avLst/>
              <a:gdLst/>
              <a:ahLst/>
              <a:cxnLst/>
              <a:rect l="0" t="0" r="r" b="b"/>
              <a:pathLst>
                <a:path w="351" h="332">
                  <a:moveTo>
                    <a:pt x="0" y="332"/>
                  </a:moveTo>
                  <a:cubicBezTo>
                    <a:pt x="125" y="232"/>
                    <a:pt x="245" y="121"/>
                    <a:pt x="35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1" name="Freeform 11"/>
            <p:cNvSpPr/>
            <p:nvPr/>
          </p:nvSpPr>
          <p:spPr bwMode="auto">
            <a:xfrm>
              <a:off x="1001713" y="0"/>
              <a:ext cx="3621088" cy="6843713"/>
            </a:xfrm>
            <a:custGeom>
              <a:avLst/>
              <a:gdLst/>
              <a:ahLst/>
              <a:cxnLst/>
              <a:rect l="0" t="0" r="r" b="b"/>
              <a:pathLst>
                <a:path w="762" h="1440">
                  <a:moveTo>
                    <a:pt x="762" y="0"/>
                  </a:moveTo>
                  <a:cubicBezTo>
                    <a:pt x="308" y="245"/>
                    <a:pt x="0" y="1033"/>
                    <a:pt x="403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2" name="Freeform 12"/>
            <p:cNvSpPr/>
            <p:nvPr/>
          </p:nvSpPr>
          <p:spPr bwMode="auto">
            <a:xfrm>
              <a:off x="11501438" y="9525"/>
              <a:ext cx="665163" cy="257175"/>
            </a:xfrm>
            <a:custGeom>
              <a:avLst/>
              <a:gdLst/>
              <a:ahLst/>
              <a:cxnLst/>
              <a:rect l="0" t="0" r="r" b="b"/>
              <a:pathLst>
                <a:path w="140" h="54">
                  <a:moveTo>
                    <a:pt x="140" y="54"/>
                  </a:moveTo>
                  <a:cubicBezTo>
                    <a:pt x="95" y="34"/>
                    <a:pt x="48" y="16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3" name="Freeform 13"/>
            <p:cNvSpPr/>
            <p:nvPr/>
          </p:nvSpPr>
          <p:spPr bwMode="auto">
            <a:xfrm>
              <a:off x="10641013" y="5408613"/>
              <a:ext cx="1525588" cy="1435100"/>
            </a:xfrm>
            <a:custGeom>
              <a:avLst/>
              <a:gdLst/>
              <a:ahLst/>
              <a:cxnLst/>
              <a:rect l="0" t="0" r="r" b="b"/>
              <a:pathLst>
                <a:path w="321" h="302">
                  <a:moveTo>
                    <a:pt x="0" y="302"/>
                  </a:moveTo>
                  <a:cubicBezTo>
                    <a:pt x="114" y="210"/>
                    <a:pt x="223" y="109"/>
                    <a:pt x="32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4" name="Freeform 14"/>
            <p:cNvSpPr/>
            <p:nvPr/>
          </p:nvSpPr>
          <p:spPr bwMode="auto">
            <a:xfrm>
              <a:off x="1001713" y="0"/>
              <a:ext cx="3244850" cy="6843713"/>
            </a:xfrm>
            <a:custGeom>
              <a:avLst/>
              <a:gdLst/>
              <a:ahLst/>
              <a:cxnLst/>
              <a:rect l="0" t="0" r="r" b="b"/>
              <a:pathLst>
                <a:path w="683" h="1440">
                  <a:moveTo>
                    <a:pt x="683" y="0"/>
                  </a:moveTo>
                  <a:cubicBezTo>
                    <a:pt x="258" y="256"/>
                    <a:pt x="0" y="1041"/>
                    <a:pt x="35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5" name="Freeform 15"/>
            <p:cNvSpPr/>
            <p:nvPr/>
          </p:nvSpPr>
          <p:spPr bwMode="auto">
            <a:xfrm>
              <a:off x="10802938" y="5518150"/>
              <a:ext cx="1363663" cy="1325563"/>
            </a:xfrm>
            <a:custGeom>
              <a:avLst/>
              <a:gdLst/>
              <a:ahLst/>
              <a:cxnLst/>
              <a:rect l="0" t="0" r="r" b="b"/>
              <a:pathLst>
                <a:path w="287" h="279">
                  <a:moveTo>
                    <a:pt x="0" y="279"/>
                  </a:moveTo>
                  <a:cubicBezTo>
                    <a:pt x="101" y="193"/>
                    <a:pt x="198" y="100"/>
                    <a:pt x="287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6" name="Freeform 16"/>
            <p:cNvSpPr/>
            <p:nvPr/>
          </p:nvSpPr>
          <p:spPr bwMode="auto">
            <a:xfrm>
              <a:off x="889000" y="0"/>
              <a:ext cx="3230563" cy="6843713"/>
            </a:xfrm>
            <a:custGeom>
              <a:avLst/>
              <a:gdLst/>
              <a:ahLst/>
              <a:cxnLst/>
              <a:rect l="0" t="0" r="r" b="b"/>
              <a:pathLst>
                <a:path w="680" h="1440">
                  <a:moveTo>
                    <a:pt x="680" y="0"/>
                  </a:moveTo>
                  <a:cubicBezTo>
                    <a:pt x="257" y="265"/>
                    <a:pt x="0" y="1026"/>
                    <a:pt x="337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7" name="Freeform 17"/>
            <p:cNvSpPr/>
            <p:nvPr/>
          </p:nvSpPr>
          <p:spPr bwMode="auto">
            <a:xfrm>
              <a:off x="10979150" y="5694363"/>
              <a:ext cx="1187450" cy="1149350"/>
            </a:xfrm>
            <a:custGeom>
              <a:avLst/>
              <a:gdLst/>
              <a:ahLst/>
              <a:cxnLst/>
              <a:rect l="0" t="0" r="r" b="b"/>
              <a:pathLst>
                <a:path w="250" h="242">
                  <a:moveTo>
                    <a:pt x="0" y="242"/>
                  </a:moveTo>
                  <a:cubicBezTo>
                    <a:pt x="88" y="166"/>
                    <a:pt x="172" y="85"/>
                    <a:pt x="25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8" name="Freeform 18"/>
            <p:cNvSpPr/>
            <p:nvPr/>
          </p:nvSpPr>
          <p:spPr bwMode="auto">
            <a:xfrm>
              <a:off x="484188" y="0"/>
              <a:ext cx="3421063" cy="6843713"/>
            </a:xfrm>
            <a:custGeom>
              <a:avLst/>
              <a:gdLst/>
              <a:ahLst/>
              <a:cxnLst/>
              <a:rect l="0" t="0" r="r" b="b"/>
              <a:pathLst>
                <a:path w="720" h="1440">
                  <a:moveTo>
                    <a:pt x="720" y="0"/>
                  </a:moveTo>
                  <a:cubicBezTo>
                    <a:pt x="316" y="282"/>
                    <a:pt x="0" y="1018"/>
                    <a:pt x="362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9" name="Freeform 19"/>
            <p:cNvSpPr/>
            <p:nvPr/>
          </p:nvSpPr>
          <p:spPr bwMode="auto">
            <a:xfrm>
              <a:off x="11287125" y="6049963"/>
              <a:ext cx="879475" cy="793750"/>
            </a:xfrm>
            <a:custGeom>
              <a:avLst/>
              <a:gdLst/>
              <a:ahLst/>
              <a:cxnLst/>
              <a:rect l="0" t="0" r="r" b="b"/>
              <a:pathLst>
                <a:path w="185" h="167">
                  <a:moveTo>
                    <a:pt x="0" y="167"/>
                  </a:moveTo>
                  <a:cubicBezTo>
                    <a:pt x="63" y="114"/>
                    <a:pt x="125" y="58"/>
                    <a:pt x="185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0" name="Freeform 20"/>
            <p:cNvSpPr/>
            <p:nvPr/>
          </p:nvSpPr>
          <p:spPr bwMode="auto">
            <a:xfrm>
              <a:off x="598488" y="0"/>
              <a:ext cx="2717800" cy="6843713"/>
            </a:xfrm>
            <a:custGeom>
              <a:avLst/>
              <a:gdLst/>
              <a:ahLst/>
              <a:cxnLst/>
              <a:rect l="0" t="0" r="r" b="b"/>
              <a:pathLst>
                <a:path w="572" h="1440">
                  <a:moveTo>
                    <a:pt x="572" y="0"/>
                  </a:moveTo>
                  <a:cubicBezTo>
                    <a:pt x="213" y="320"/>
                    <a:pt x="0" y="979"/>
                    <a:pt x="164" y="144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1" name="Freeform 21"/>
            <p:cNvSpPr/>
            <p:nvPr/>
          </p:nvSpPr>
          <p:spPr bwMode="auto">
            <a:xfrm>
              <a:off x="261938" y="0"/>
              <a:ext cx="2944813" cy="6843713"/>
            </a:xfrm>
            <a:custGeom>
              <a:avLst/>
              <a:gdLst/>
              <a:ahLst/>
              <a:cxnLst/>
              <a:rect l="0" t="0" r="r" b="b"/>
              <a:pathLst>
                <a:path w="620" h="1440">
                  <a:moveTo>
                    <a:pt x="620" y="0"/>
                  </a:moveTo>
                  <a:cubicBezTo>
                    <a:pt x="248" y="325"/>
                    <a:pt x="0" y="960"/>
                    <a:pt x="186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lg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2" name="Freeform 22"/>
            <p:cNvSpPr/>
            <p:nvPr/>
          </p:nvSpPr>
          <p:spPr bwMode="auto">
            <a:xfrm>
              <a:off x="-417513" y="0"/>
              <a:ext cx="2403475" cy="6843713"/>
            </a:xfrm>
            <a:custGeom>
              <a:avLst/>
              <a:gdLst/>
              <a:ahLst/>
              <a:cxnLst/>
              <a:rect l="0" t="0" r="r" b="b"/>
              <a:pathLst>
                <a:path w="506" h="1440">
                  <a:moveTo>
                    <a:pt x="506" y="0"/>
                  </a:moveTo>
                  <a:cubicBezTo>
                    <a:pt x="109" y="356"/>
                    <a:pt x="0" y="943"/>
                    <a:pt x="17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3" name="Freeform 23"/>
            <p:cNvSpPr/>
            <p:nvPr/>
          </p:nvSpPr>
          <p:spPr bwMode="auto">
            <a:xfrm>
              <a:off x="14288" y="9525"/>
              <a:ext cx="1771650" cy="3198813"/>
            </a:xfrm>
            <a:custGeom>
              <a:avLst/>
              <a:gdLst/>
              <a:ahLst/>
              <a:cxnLst/>
              <a:rect l="0" t="0" r="r" b="b"/>
              <a:pathLst>
                <a:path w="373" h="673">
                  <a:moveTo>
                    <a:pt x="373" y="0"/>
                  </a:moveTo>
                  <a:cubicBezTo>
                    <a:pt x="175" y="183"/>
                    <a:pt x="51" y="409"/>
                    <a:pt x="0" y="67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4" name="Freeform 24"/>
            <p:cNvSpPr/>
            <p:nvPr/>
          </p:nvSpPr>
          <p:spPr bwMode="auto">
            <a:xfrm>
              <a:off x="4763" y="6016625"/>
              <a:ext cx="214313" cy="827088"/>
            </a:xfrm>
            <a:custGeom>
              <a:avLst/>
              <a:gdLst/>
              <a:ahLst/>
              <a:cxnLst/>
              <a:rect l="0" t="0" r="r" b="b"/>
              <a:pathLst>
                <a:path w="45" h="174">
                  <a:moveTo>
                    <a:pt x="0" y="0"/>
                  </a:moveTo>
                  <a:cubicBezTo>
                    <a:pt x="11" y="59"/>
                    <a:pt x="26" y="118"/>
                    <a:pt x="45" y="1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5" name="Freeform 25"/>
            <p:cNvSpPr/>
            <p:nvPr/>
          </p:nvSpPr>
          <p:spPr bwMode="auto">
            <a:xfrm>
              <a:off x="14288" y="0"/>
              <a:ext cx="1562100" cy="2228850"/>
            </a:xfrm>
            <a:custGeom>
              <a:avLst/>
              <a:gdLst/>
              <a:ahLst/>
              <a:cxnLst/>
              <a:rect l="0" t="0" r="r" b="b"/>
              <a:pathLst>
                <a:path w="329" h="469">
                  <a:moveTo>
                    <a:pt x="329" y="0"/>
                  </a:moveTo>
                  <a:cubicBezTo>
                    <a:pt x="189" y="133"/>
                    <a:pt x="69" y="288"/>
                    <a:pt x="0" y="46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21" name="Group 20"/>
          <p:cNvGrpSpPr/>
          <p:nvPr/>
        </p:nvGrpSpPr>
        <p:grpSpPr>
          <a:xfrm>
            <a:off x="800144" y="1699589"/>
            <a:ext cx="3674476" cy="3470421"/>
            <a:chOff x="697883" y="1816768"/>
            <a:chExt cx="3674476" cy="3470421"/>
          </a:xfrm>
        </p:grpSpPr>
        <p:sp>
          <p:nvSpPr>
            <p:cNvPr id="22" name="Rectangle 21"/>
            <p:cNvSpPr/>
            <p:nvPr/>
          </p:nvSpPr>
          <p:spPr>
            <a:xfrm>
              <a:off x="697883" y="1816768"/>
              <a:ext cx="3674476" cy="5029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32" name="Isosceles Triangle 22"/>
            <p:cNvSpPr/>
            <p:nvPr/>
          </p:nvSpPr>
          <p:spPr>
            <a:xfrm rot="10800000">
              <a:off x="2380224" y="5014786"/>
              <a:ext cx="315988" cy="27240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33" name="Rectangle 32"/>
            <p:cNvSpPr/>
            <p:nvPr/>
          </p:nvSpPr>
          <p:spPr>
            <a:xfrm>
              <a:off x="704075" y="2392840"/>
              <a:ext cx="3668284" cy="26243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8631" y="2352026"/>
            <a:ext cx="3501197" cy="1223298"/>
          </a:xfrm>
        </p:spPr>
        <p:txBody>
          <a:bodyPr bIns="0" anchor="b">
            <a:noAutofit/>
          </a:bodyPr>
          <a:lstStyle>
            <a:lvl1pPr algn="ctr">
              <a:defRPr sz="3200">
                <a:solidFill>
                  <a:srgbClr val="FFFEFF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09983" y="802809"/>
            <a:ext cx="6275035" cy="5249940"/>
          </a:xfrm>
        </p:spPr>
        <p:txBody>
          <a:bodyPr anchor="ctr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88631" y="3580186"/>
            <a:ext cx="3501197" cy="1221164"/>
          </a:xfrm>
        </p:spPr>
        <p:txBody>
          <a:bodyPr/>
          <a:lstStyle>
            <a:lvl1pPr marL="0" indent="0" algn="ctr">
              <a:buNone/>
              <a:defRPr sz="1600">
                <a:solidFill>
                  <a:srgbClr val="FFFEFF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6D974F-E6F9-4C06-B171-BDF038129300}" type="datetimeFigureOut">
              <a:rPr lang="ru-RU" smtClean="0"/>
              <a:t>06.02.2025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3A71E5-170A-43D8-87B2-E267C29085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377722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3" name="Group 72"/>
          <p:cNvGrpSpPr/>
          <p:nvPr/>
        </p:nvGrpSpPr>
        <p:grpSpPr>
          <a:xfrm>
            <a:off x="-329674" y="-59376"/>
            <a:ext cx="12515851" cy="6923798"/>
            <a:chOff x="-329674" y="-51881"/>
            <a:chExt cx="12515851" cy="6923798"/>
          </a:xfrm>
        </p:grpSpPr>
        <p:sp>
          <p:nvSpPr>
            <p:cNvPr id="81" name="Freeform 5"/>
            <p:cNvSpPr/>
            <p:nvPr/>
          </p:nvSpPr>
          <p:spPr bwMode="auto">
            <a:xfrm>
              <a:off x="-329674" y="1298404"/>
              <a:ext cx="9702800" cy="5573512"/>
            </a:xfrm>
            <a:custGeom>
              <a:avLst/>
              <a:gdLst/>
              <a:ahLst/>
              <a:cxnLst/>
              <a:rect l="0" t="0" r="r" b="b"/>
              <a:pathLst>
                <a:path w="2038" h="1169">
                  <a:moveTo>
                    <a:pt x="1752" y="1169"/>
                  </a:moveTo>
                  <a:cubicBezTo>
                    <a:pt x="2038" y="928"/>
                    <a:pt x="1673" y="513"/>
                    <a:pt x="1487" y="334"/>
                  </a:cubicBezTo>
                  <a:cubicBezTo>
                    <a:pt x="1316" y="170"/>
                    <a:pt x="1099" y="43"/>
                    <a:pt x="860" y="22"/>
                  </a:cubicBezTo>
                  <a:cubicBezTo>
                    <a:pt x="621" y="0"/>
                    <a:pt x="341" y="128"/>
                    <a:pt x="199" y="318"/>
                  </a:cubicBezTo>
                  <a:cubicBezTo>
                    <a:pt x="0" y="586"/>
                    <a:pt x="184" y="965"/>
                    <a:pt x="399" y="1165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2" name="Freeform 6"/>
            <p:cNvSpPr/>
            <p:nvPr/>
          </p:nvSpPr>
          <p:spPr bwMode="auto">
            <a:xfrm>
              <a:off x="670451" y="2018236"/>
              <a:ext cx="7373938" cy="4848892"/>
            </a:xfrm>
            <a:custGeom>
              <a:avLst/>
              <a:gdLst/>
              <a:ahLst/>
              <a:cxnLst/>
              <a:rect l="0" t="0" r="r" b="b"/>
              <a:pathLst>
                <a:path w="1549" h="1017">
                  <a:moveTo>
                    <a:pt x="1025" y="1016"/>
                  </a:moveTo>
                  <a:cubicBezTo>
                    <a:pt x="1223" y="971"/>
                    <a:pt x="1549" y="857"/>
                    <a:pt x="1443" y="592"/>
                  </a:cubicBezTo>
                  <a:cubicBezTo>
                    <a:pt x="1344" y="344"/>
                    <a:pt x="1041" y="111"/>
                    <a:pt x="782" y="53"/>
                  </a:cubicBezTo>
                  <a:cubicBezTo>
                    <a:pt x="545" y="0"/>
                    <a:pt x="275" y="117"/>
                    <a:pt x="150" y="329"/>
                  </a:cubicBezTo>
                  <a:cubicBezTo>
                    <a:pt x="0" y="584"/>
                    <a:pt x="243" y="911"/>
                    <a:pt x="477" y="1017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3" name="Freeform 7"/>
            <p:cNvSpPr/>
            <p:nvPr/>
          </p:nvSpPr>
          <p:spPr bwMode="auto">
            <a:xfrm>
              <a:off x="251351" y="1788400"/>
              <a:ext cx="8035925" cy="5083516"/>
            </a:xfrm>
            <a:custGeom>
              <a:avLst/>
              <a:gdLst/>
              <a:ahLst/>
              <a:cxnLst/>
              <a:rect l="0" t="0" r="r" b="b"/>
              <a:pathLst>
                <a:path w="1688" h="1066">
                  <a:moveTo>
                    <a:pt x="1302" y="1066"/>
                  </a:moveTo>
                  <a:cubicBezTo>
                    <a:pt x="1416" y="1024"/>
                    <a:pt x="1551" y="962"/>
                    <a:pt x="1613" y="850"/>
                  </a:cubicBezTo>
                  <a:cubicBezTo>
                    <a:pt x="1688" y="715"/>
                    <a:pt x="1606" y="575"/>
                    <a:pt x="1517" y="471"/>
                  </a:cubicBezTo>
                  <a:cubicBezTo>
                    <a:pt x="1336" y="258"/>
                    <a:pt x="1084" y="62"/>
                    <a:pt x="798" y="28"/>
                  </a:cubicBezTo>
                  <a:cubicBezTo>
                    <a:pt x="559" y="0"/>
                    <a:pt x="317" y="138"/>
                    <a:pt x="181" y="333"/>
                  </a:cubicBezTo>
                  <a:cubicBezTo>
                    <a:pt x="0" y="592"/>
                    <a:pt x="191" y="907"/>
                    <a:pt x="420" y="1066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4" name="Freeform 8"/>
            <p:cNvSpPr/>
            <p:nvPr/>
          </p:nvSpPr>
          <p:spPr bwMode="auto">
            <a:xfrm>
              <a:off x="-1061" y="549842"/>
              <a:ext cx="10334625" cy="6322075"/>
            </a:xfrm>
            <a:custGeom>
              <a:avLst/>
              <a:gdLst/>
              <a:ahLst/>
              <a:cxnLst/>
              <a:rect l="0" t="0" r="r" b="b"/>
              <a:pathLst>
                <a:path w="2171" h="1326">
                  <a:moveTo>
                    <a:pt x="1873" y="1326"/>
                  </a:moveTo>
                  <a:cubicBezTo>
                    <a:pt x="2171" y="1045"/>
                    <a:pt x="1825" y="678"/>
                    <a:pt x="1609" y="473"/>
                  </a:cubicBezTo>
                  <a:cubicBezTo>
                    <a:pt x="1406" y="281"/>
                    <a:pt x="1159" y="116"/>
                    <a:pt x="880" y="63"/>
                  </a:cubicBezTo>
                  <a:cubicBezTo>
                    <a:pt x="545" y="0"/>
                    <a:pt x="214" y="161"/>
                    <a:pt x="0" y="42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5" name="Freeform 9"/>
            <p:cNvSpPr/>
            <p:nvPr/>
          </p:nvSpPr>
          <p:spPr bwMode="auto">
            <a:xfrm>
              <a:off x="3701" y="6186246"/>
              <a:ext cx="504825" cy="681527"/>
            </a:xfrm>
            <a:custGeom>
              <a:avLst/>
              <a:gdLst/>
              <a:ahLst/>
              <a:cxnLst/>
              <a:rect l="0" t="0" r="r" b="b"/>
              <a:pathLst>
                <a:path w="106" h="143">
                  <a:moveTo>
                    <a:pt x="0" y="0"/>
                  </a:moveTo>
                  <a:cubicBezTo>
                    <a:pt x="35" y="54"/>
                    <a:pt x="70" y="101"/>
                    <a:pt x="106" y="143"/>
                  </a:cubicBezTo>
                </a:path>
              </a:pathLst>
            </a:custGeom>
            <a:noFill/>
            <a:ln w="4763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6" name="Freeform 10"/>
            <p:cNvSpPr/>
            <p:nvPr/>
          </p:nvSpPr>
          <p:spPr bwMode="auto">
            <a:xfrm>
              <a:off x="-1061" y="-51881"/>
              <a:ext cx="11091863" cy="6923796"/>
            </a:xfrm>
            <a:custGeom>
              <a:avLst/>
              <a:gdLst/>
              <a:ahLst/>
              <a:cxnLst/>
              <a:rect l="0" t="0" r="r" b="b"/>
              <a:pathLst>
                <a:path w="2330" h="1452">
                  <a:moveTo>
                    <a:pt x="2046" y="1452"/>
                  </a:moveTo>
                  <a:cubicBezTo>
                    <a:pt x="2330" y="1153"/>
                    <a:pt x="2049" y="821"/>
                    <a:pt x="1813" y="601"/>
                  </a:cubicBezTo>
                  <a:cubicBezTo>
                    <a:pt x="1569" y="375"/>
                    <a:pt x="1282" y="179"/>
                    <a:pt x="956" y="97"/>
                  </a:cubicBezTo>
                  <a:cubicBezTo>
                    <a:pt x="572" y="0"/>
                    <a:pt x="292" y="101"/>
                    <a:pt x="0" y="366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7" name="Freeform 11"/>
            <p:cNvSpPr/>
            <p:nvPr/>
          </p:nvSpPr>
          <p:spPr bwMode="auto">
            <a:xfrm>
              <a:off x="5426601" y="5579"/>
              <a:ext cx="5788025" cy="6847184"/>
            </a:xfrm>
            <a:custGeom>
              <a:avLst/>
              <a:gdLst/>
              <a:ahLst/>
              <a:cxnLst/>
              <a:rect l="0" t="0" r="r" b="b"/>
              <a:pathLst>
                <a:path w="1216" h="1436">
                  <a:moveTo>
                    <a:pt x="1094" y="1436"/>
                  </a:moveTo>
                  <a:cubicBezTo>
                    <a:pt x="1216" y="1114"/>
                    <a:pt x="904" y="770"/>
                    <a:pt x="709" y="551"/>
                  </a:cubicBezTo>
                  <a:cubicBezTo>
                    <a:pt x="509" y="327"/>
                    <a:pt x="274" y="127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8" name="Freeform 12"/>
            <p:cNvSpPr/>
            <p:nvPr/>
          </p:nvSpPr>
          <p:spPr bwMode="auto">
            <a:xfrm>
              <a:off x="-1061" y="5579"/>
              <a:ext cx="1057275" cy="614491"/>
            </a:xfrm>
            <a:custGeom>
              <a:avLst/>
              <a:gdLst/>
              <a:ahLst/>
              <a:cxnLst/>
              <a:rect l="0" t="0" r="r" b="b"/>
              <a:pathLst>
                <a:path w="222" h="129">
                  <a:moveTo>
                    <a:pt x="222" y="0"/>
                  </a:moveTo>
                  <a:cubicBezTo>
                    <a:pt x="152" y="35"/>
                    <a:pt x="76" y="78"/>
                    <a:pt x="0" y="12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9" name="Freeform 13"/>
            <p:cNvSpPr/>
            <p:nvPr/>
          </p:nvSpPr>
          <p:spPr bwMode="auto">
            <a:xfrm>
              <a:off x="5821889" y="5579"/>
              <a:ext cx="5588000" cy="6866337"/>
            </a:xfrm>
            <a:custGeom>
              <a:avLst/>
              <a:gdLst/>
              <a:ahLst/>
              <a:cxnLst/>
              <a:rect l="0" t="0" r="r" b="b"/>
              <a:pathLst>
                <a:path w="1174" h="1440">
                  <a:moveTo>
                    <a:pt x="1067" y="1440"/>
                  </a:moveTo>
                  <a:cubicBezTo>
                    <a:pt x="1174" y="1124"/>
                    <a:pt x="887" y="797"/>
                    <a:pt x="698" y="577"/>
                  </a:cubicBezTo>
                  <a:cubicBezTo>
                    <a:pt x="500" y="348"/>
                    <a:pt x="270" y="14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0" name="Freeform 14"/>
            <p:cNvSpPr/>
            <p:nvPr/>
          </p:nvSpPr>
          <p:spPr bwMode="auto">
            <a:xfrm>
              <a:off x="3701" y="790"/>
              <a:ext cx="595313" cy="352734"/>
            </a:xfrm>
            <a:custGeom>
              <a:avLst/>
              <a:gdLst/>
              <a:ahLst/>
              <a:cxnLst/>
              <a:rect l="0" t="0" r="r" b="b"/>
              <a:pathLst>
                <a:path w="125" h="74">
                  <a:moveTo>
                    <a:pt x="125" y="0"/>
                  </a:moveTo>
                  <a:cubicBezTo>
                    <a:pt x="85" y="22"/>
                    <a:pt x="43" y="47"/>
                    <a:pt x="0" y="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1" name="Freeform 15"/>
            <p:cNvSpPr/>
            <p:nvPr/>
          </p:nvSpPr>
          <p:spPr bwMode="auto">
            <a:xfrm>
              <a:off x="6012389" y="5579"/>
              <a:ext cx="5497513" cy="6866337"/>
            </a:xfrm>
            <a:custGeom>
              <a:avLst/>
              <a:gdLst/>
              <a:ahLst/>
              <a:cxnLst/>
              <a:rect l="0" t="0" r="r" b="b"/>
              <a:pathLst>
                <a:path w="1155" h="1440">
                  <a:moveTo>
                    <a:pt x="1056" y="1440"/>
                  </a:moveTo>
                  <a:cubicBezTo>
                    <a:pt x="1155" y="1123"/>
                    <a:pt x="875" y="801"/>
                    <a:pt x="686" y="580"/>
                  </a:cubicBezTo>
                  <a:cubicBezTo>
                    <a:pt x="491" y="352"/>
                    <a:pt x="264" y="145"/>
                    <a:pt x="0" y="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2" name="Freeform 16"/>
            <p:cNvSpPr/>
            <p:nvPr/>
          </p:nvSpPr>
          <p:spPr bwMode="auto">
            <a:xfrm>
              <a:off x="-1061" y="5579"/>
              <a:ext cx="357188" cy="213875"/>
            </a:xfrm>
            <a:custGeom>
              <a:avLst/>
              <a:gdLst/>
              <a:ahLst/>
              <a:cxnLst/>
              <a:rect l="0" t="0" r="r" b="b"/>
              <a:pathLst>
                <a:path w="75" h="45">
                  <a:moveTo>
                    <a:pt x="75" y="0"/>
                  </a:moveTo>
                  <a:cubicBezTo>
                    <a:pt x="50" y="14"/>
                    <a:pt x="25" y="29"/>
                    <a:pt x="0" y="45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3" name="Freeform 17"/>
            <p:cNvSpPr/>
            <p:nvPr/>
          </p:nvSpPr>
          <p:spPr bwMode="auto">
            <a:xfrm>
              <a:off x="6210826" y="790"/>
              <a:ext cx="5522913" cy="6871126"/>
            </a:xfrm>
            <a:custGeom>
              <a:avLst/>
              <a:gdLst/>
              <a:ahLst/>
              <a:cxnLst/>
              <a:rect l="0" t="0" r="r" b="b"/>
              <a:pathLst>
                <a:path w="1160" h="1441">
                  <a:moveTo>
                    <a:pt x="1053" y="1441"/>
                  </a:moveTo>
                  <a:cubicBezTo>
                    <a:pt x="1160" y="1129"/>
                    <a:pt x="892" y="817"/>
                    <a:pt x="705" y="599"/>
                  </a:cubicBezTo>
                  <a:cubicBezTo>
                    <a:pt x="503" y="365"/>
                    <a:pt x="270" y="152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4" name="Freeform 18"/>
            <p:cNvSpPr/>
            <p:nvPr/>
          </p:nvSpPr>
          <p:spPr bwMode="auto">
            <a:xfrm>
              <a:off x="6463239" y="5579"/>
              <a:ext cx="5413375" cy="6866337"/>
            </a:xfrm>
            <a:custGeom>
              <a:avLst/>
              <a:gdLst/>
              <a:ahLst/>
              <a:cxnLst/>
              <a:rect l="0" t="0" r="r" b="b"/>
              <a:pathLst>
                <a:path w="1137" h="1440">
                  <a:moveTo>
                    <a:pt x="1040" y="1440"/>
                  </a:moveTo>
                  <a:cubicBezTo>
                    <a:pt x="1137" y="1131"/>
                    <a:pt x="883" y="828"/>
                    <a:pt x="698" y="611"/>
                  </a:cubicBezTo>
                  <a:cubicBezTo>
                    <a:pt x="498" y="375"/>
                    <a:pt x="268" y="159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5" name="Freeform 19"/>
            <p:cNvSpPr/>
            <p:nvPr/>
          </p:nvSpPr>
          <p:spPr bwMode="auto">
            <a:xfrm>
              <a:off x="6877576" y="5579"/>
              <a:ext cx="5037138" cy="6861550"/>
            </a:xfrm>
            <a:custGeom>
              <a:avLst/>
              <a:gdLst/>
              <a:ahLst/>
              <a:cxnLst/>
              <a:rect l="0" t="0" r="r" b="b"/>
              <a:pathLst>
                <a:path w="1058" h="1439">
                  <a:moveTo>
                    <a:pt x="1011" y="1439"/>
                  </a:moveTo>
                  <a:cubicBezTo>
                    <a:pt x="1058" y="1131"/>
                    <a:pt x="825" y="841"/>
                    <a:pt x="648" y="617"/>
                  </a:cubicBezTo>
                  <a:cubicBezTo>
                    <a:pt x="462" y="383"/>
                    <a:pt x="248" y="16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6" name="Freeform 20"/>
            <p:cNvSpPr/>
            <p:nvPr/>
          </p:nvSpPr>
          <p:spPr bwMode="auto">
            <a:xfrm>
              <a:off x="8768289" y="5579"/>
              <a:ext cx="3417888" cy="2742066"/>
            </a:xfrm>
            <a:custGeom>
              <a:avLst/>
              <a:gdLst/>
              <a:ahLst/>
              <a:cxnLst/>
              <a:rect l="0" t="0" r="r" b="b"/>
              <a:pathLst>
                <a:path w="718" h="575">
                  <a:moveTo>
                    <a:pt x="718" y="575"/>
                  </a:moveTo>
                  <a:cubicBezTo>
                    <a:pt x="500" y="360"/>
                    <a:pt x="260" y="163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7" name="Freeform 21"/>
            <p:cNvSpPr/>
            <p:nvPr/>
          </p:nvSpPr>
          <p:spPr bwMode="auto">
            <a:xfrm>
              <a:off x="9235014" y="10367"/>
              <a:ext cx="2951163" cy="2555325"/>
            </a:xfrm>
            <a:custGeom>
              <a:avLst/>
              <a:gdLst/>
              <a:ahLst/>
              <a:cxnLst/>
              <a:rect l="0" t="0" r="r" b="b"/>
              <a:pathLst>
                <a:path w="620" h="536">
                  <a:moveTo>
                    <a:pt x="620" y="536"/>
                  </a:moveTo>
                  <a:cubicBezTo>
                    <a:pt x="404" y="314"/>
                    <a:pt x="196" y="13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8" name="Freeform 22"/>
            <p:cNvSpPr/>
            <p:nvPr/>
          </p:nvSpPr>
          <p:spPr bwMode="auto">
            <a:xfrm>
              <a:off x="10020826" y="5579"/>
              <a:ext cx="2165350" cy="1358265"/>
            </a:xfrm>
            <a:custGeom>
              <a:avLst/>
              <a:gdLst/>
              <a:ahLst/>
              <a:cxnLst/>
              <a:rect l="0" t="0" r="r" b="b"/>
              <a:pathLst>
                <a:path w="455" h="285">
                  <a:moveTo>
                    <a:pt x="0" y="0"/>
                  </a:moveTo>
                  <a:cubicBezTo>
                    <a:pt x="153" y="85"/>
                    <a:pt x="308" y="180"/>
                    <a:pt x="455" y="285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9" name="Freeform 23"/>
            <p:cNvSpPr/>
            <p:nvPr/>
          </p:nvSpPr>
          <p:spPr bwMode="auto">
            <a:xfrm>
              <a:off x="11290826" y="5579"/>
              <a:ext cx="895350" cy="534687"/>
            </a:xfrm>
            <a:custGeom>
              <a:avLst/>
              <a:gdLst/>
              <a:ahLst/>
              <a:cxnLst/>
              <a:rect l="0" t="0" r="r" b="b"/>
              <a:pathLst>
                <a:path w="188" h="112">
                  <a:moveTo>
                    <a:pt x="0" y="0"/>
                  </a:moveTo>
                  <a:cubicBezTo>
                    <a:pt x="63" y="36"/>
                    <a:pt x="126" y="73"/>
                    <a:pt x="188" y="112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76" name="Group 75"/>
          <p:cNvGrpSpPr/>
          <p:nvPr/>
        </p:nvGrpSpPr>
        <p:grpSpPr>
          <a:xfrm>
            <a:off x="805336" y="1698331"/>
            <a:ext cx="5941540" cy="3470421"/>
            <a:chOff x="805336" y="1698331"/>
            <a:chExt cx="5941540" cy="3470421"/>
          </a:xfrm>
        </p:grpSpPr>
        <p:sp>
          <p:nvSpPr>
            <p:cNvPr id="77" name="Rectangle 76"/>
            <p:cNvSpPr/>
            <p:nvPr/>
          </p:nvSpPr>
          <p:spPr>
            <a:xfrm>
              <a:off x="805336" y="1698331"/>
              <a:ext cx="5941540" cy="5029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78" name="Isosceles Triangle 9"/>
            <p:cNvSpPr/>
            <p:nvPr/>
          </p:nvSpPr>
          <p:spPr>
            <a:xfrm rot="10800000">
              <a:off x="3618113" y="4896349"/>
              <a:ext cx="315988" cy="27240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79" name="Rectangle 78"/>
            <p:cNvSpPr/>
            <p:nvPr/>
          </p:nvSpPr>
          <p:spPr>
            <a:xfrm>
              <a:off x="805336" y="2274403"/>
              <a:ext cx="5941540" cy="26243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543510" y="0"/>
            <a:ext cx="4648490" cy="6858000"/>
          </a:xfrm>
          <a:solidFill>
            <a:schemeClr val="bg1">
              <a:lumMod val="65000"/>
              <a:lumOff val="35000"/>
            </a:schemeClr>
          </a:solidFill>
          <a:ln w="9525" cap="sq">
            <a:noFill/>
            <a:miter lim="800000"/>
          </a:ln>
          <a:effectLst/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5443" y="2360255"/>
            <a:ext cx="5776646" cy="1178032"/>
          </a:xfrm>
        </p:spPr>
        <p:txBody>
          <a:bodyPr bIns="0" anchor="b">
            <a:normAutofit/>
          </a:bodyPr>
          <a:lstStyle>
            <a:lvl1pPr>
              <a:defRPr sz="3600">
                <a:solidFill>
                  <a:srgbClr val="FFFEFF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85443" y="3545012"/>
            <a:ext cx="5776646" cy="1274198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rgbClr val="FFFEFF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04672" y="320040"/>
            <a:ext cx="3657600" cy="320040"/>
          </a:xfrm>
        </p:spPr>
        <p:txBody>
          <a:bodyPr/>
          <a:lstStyle/>
          <a:p>
            <a:fld id="{556D974F-E6F9-4C06-B171-BDF038129300}" type="datetimeFigureOut">
              <a:rPr lang="ru-RU" smtClean="0"/>
              <a:t>06.02.2025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804672" y="6227064"/>
            <a:ext cx="5942203" cy="320040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828377" y="320040"/>
            <a:ext cx="914400" cy="320040"/>
          </a:xfrm>
        </p:spPr>
        <p:txBody>
          <a:bodyPr/>
          <a:lstStyle/>
          <a:p>
            <a:fld id="{953A71E5-170A-43D8-87B2-E267C29085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6785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91161" y="2358391"/>
            <a:ext cx="3498667" cy="2456485"/>
          </a:xfrm>
          <a:prstGeom prst="rect">
            <a:avLst/>
          </a:prstGeom>
        </p:spPr>
        <p:txBody>
          <a:bodyPr vert="horz" lIns="228600" tIns="228600" rIns="228600" bIns="22860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34982" y="794719"/>
            <a:ext cx="5950036" cy="525709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04672" y="320040"/>
            <a:ext cx="3657600" cy="3200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6D974F-E6F9-4C06-B171-BDF038129300}" type="datetimeFigureOut">
              <a:rPr lang="ru-RU" smtClean="0"/>
              <a:t>06.02.2025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04672" y="6227064"/>
            <a:ext cx="10588752" cy="3200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469880" y="320040"/>
            <a:ext cx="914400" cy="3200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3A71E5-170A-43D8-87B2-E267C29085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14291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lnSpc>
          <a:spcPct val="85000"/>
        </a:lnSpc>
        <a:spcBef>
          <a:spcPct val="0"/>
        </a:spcBef>
        <a:buNone/>
        <a:defRPr sz="4000" b="0" i="0" kern="1200" cap="none" spc="-15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600" kern="120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400" kern="120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em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sv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svg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183486B-EBC9-20D3-E0F4-93C70064D7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1.  Как называются углы, изображенные на рисунке? Назовите их свойства.</a:t>
            </a:r>
            <a:br>
              <a:rPr lang="ru-RU" sz="3600" dirty="0"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41A8A46-EBED-AED3-F70C-FCB87A225AD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41575" y="675861"/>
            <a:ext cx="6758746" cy="5375947"/>
          </a:xfrm>
        </p:spPr>
        <p:txBody>
          <a:bodyPr/>
          <a:lstStyle/>
          <a:p>
            <a:endParaRPr lang="ru-RU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ru-RU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455CB314-2290-AB27-9417-D96575F645FC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r="42768"/>
          <a:stretch/>
        </p:blipFill>
        <p:spPr>
          <a:xfrm>
            <a:off x="5754757" y="1598235"/>
            <a:ext cx="4899992" cy="3661530"/>
          </a:xfrm>
          <a:prstGeom prst="rect">
            <a:avLst/>
          </a:prstGeom>
          <a:ln>
            <a:solidFill>
              <a:srgbClr val="C00000"/>
            </a:solidFill>
          </a:ln>
          <a:effectLst>
            <a:glow rad="990600">
              <a:schemeClr val="accent1">
                <a:alpha val="40000"/>
              </a:schemeClr>
            </a:glow>
          </a:effectLst>
        </p:spPr>
      </p:pic>
    </p:spTree>
    <p:extLst>
      <p:ext uri="{BB962C8B-B14F-4D97-AF65-F5344CB8AC3E}">
        <p14:creationId xmlns:p14="http://schemas.microsoft.com/office/powerpoint/2010/main" val="345270565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0BC804A-230C-1D46-4CCD-85BEC2B54A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Углы, образованные при пересечении параллельных прямых секущей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D7339391-7AE2-96F5-8392-2A2DD7F25430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6266" t="42819" r="63463" b="12109"/>
          <a:stretch/>
        </p:blipFill>
        <p:spPr>
          <a:xfrm>
            <a:off x="6450236" y="1044197"/>
            <a:ext cx="3928189" cy="4552443"/>
          </a:xfrm>
          <a:prstGeom prst="rect">
            <a:avLst/>
          </a:prstGeom>
          <a:ln>
            <a:solidFill>
              <a:srgbClr val="C00000"/>
            </a:solidFill>
          </a:ln>
          <a:effectLst>
            <a:glow rad="1155700">
              <a:schemeClr val="accent1">
                <a:alpha val="40000"/>
              </a:schemeClr>
            </a:glow>
          </a:effectLst>
        </p:spPr>
      </p:pic>
    </p:spTree>
    <p:extLst>
      <p:ext uri="{BB962C8B-B14F-4D97-AF65-F5344CB8AC3E}">
        <p14:creationId xmlns:p14="http://schemas.microsoft.com/office/powerpoint/2010/main" val="164777616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6B4C1FE7-F788-18AC-E3CC-5CB03E476BC0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r="40022"/>
          <a:stretch/>
        </p:blipFill>
        <p:spPr>
          <a:xfrm>
            <a:off x="2339847" y="521462"/>
            <a:ext cx="7259904" cy="56558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979962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EB1E8AA-7EE8-F935-5FAC-18052D035B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2.  Найдите смежные углы.</a:t>
            </a: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A49151C6-1D4D-EF3F-394E-46E4C9BA0080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13685" r="27020"/>
          <a:stretch/>
        </p:blipFill>
        <p:spPr>
          <a:xfrm>
            <a:off x="4895088" y="2349926"/>
            <a:ext cx="6774194" cy="2456441"/>
          </a:xfrm>
          <a:prstGeom prst="rect">
            <a:avLst/>
          </a:prstGeom>
          <a:ln>
            <a:solidFill>
              <a:srgbClr val="C00000"/>
            </a:solidFill>
          </a:ln>
          <a:effectLst>
            <a:glow rad="914400">
              <a:schemeClr val="accent1">
                <a:alpha val="40000"/>
              </a:schemeClr>
            </a:glow>
          </a:effectLst>
        </p:spPr>
      </p:pic>
    </p:spTree>
    <p:extLst>
      <p:ext uri="{BB962C8B-B14F-4D97-AF65-F5344CB8AC3E}">
        <p14:creationId xmlns:p14="http://schemas.microsoft.com/office/powerpoint/2010/main" val="338295257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CC47655-D8DE-53F4-6E77-DA0ED9743E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200" dirty="0"/>
              <a:t>3. Как называются изображенные на рисунке углы? Назовите их свойства.</a:t>
            </a:r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9F86706A-CFA2-1CAA-6232-153D7D55D96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rcRect r="61543"/>
          <a:stretch/>
        </p:blipFill>
        <p:spPr>
          <a:xfrm>
            <a:off x="5456031" y="1829822"/>
            <a:ext cx="5238474" cy="3198355"/>
          </a:xfrm>
          <a:prstGeom prst="rect">
            <a:avLst/>
          </a:prstGeom>
          <a:ln>
            <a:solidFill>
              <a:srgbClr val="C00000"/>
            </a:solidFill>
          </a:ln>
          <a:effectLst>
            <a:glow rad="914400">
              <a:schemeClr val="accent1">
                <a:alpha val="40000"/>
              </a:schemeClr>
            </a:glow>
          </a:effectLst>
        </p:spPr>
      </p:pic>
    </p:spTree>
    <p:extLst>
      <p:ext uri="{BB962C8B-B14F-4D97-AF65-F5344CB8AC3E}">
        <p14:creationId xmlns:p14="http://schemas.microsoft.com/office/powerpoint/2010/main" val="349242817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68B182F-BF75-2BE7-A0CB-1121054655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4. Найдите все углы, изображенные на рисунке.</a:t>
            </a:r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9A45BF7E-5D20-E517-030C-697FCA66A9D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rcRect r="67714"/>
          <a:stretch/>
        </p:blipFill>
        <p:spPr>
          <a:xfrm>
            <a:off x="5674692" y="1584668"/>
            <a:ext cx="4671943" cy="3688664"/>
          </a:xfrm>
          <a:prstGeom prst="rect">
            <a:avLst/>
          </a:prstGeom>
          <a:ln>
            <a:solidFill>
              <a:schemeClr val="accent1">
                <a:alpha val="97000"/>
              </a:schemeClr>
            </a:solidFill>
          </a:ln>
          <a:effectLst>
            <a:glow rad="838200">
              <a:schemeClr val="accent1">
                <a:alpha val="40000"/>
              </a:schemeClr>
            </a:glow>
          </a:effectLst>
        </p:spPr>
      </p:pic>
    </p:spTree>
    <p:extLst>
      <p:ext uri="{BB962C8B-B14F-4D97-AF65-F5344CB8AC3E}">
        <p14:creationId xmlns:p14="http://schemas.microsoft.com/office/powerpoint/2010/main" val="249563741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3DE4231-A733-7970-1AA1-0C1DB2C01D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5. Опишите рисунки. Что вы видите? Дате определения.</a:t>
            </a:r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D0ED52F2-1E4E-23A0-A55B-2DC3796C44A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rcRect r="53217"/>
          <a:stretch/>
        </p:blipFill>
        <p:spPr>
          <a:xfrm>
            <a:off x="5745593" y="1716138"/>
            <a:ext cx="4998503" cy="3425724"/>
          </a:xfrm>
          <a:prstGeom prst="rect">
            <a:avLst/>
          </a:prstGeom>
          <a:ln>
            <a:solidFill>
              <a:srgbClr val="C00000"/>
            </a:solidFill>
          </a:ln>
          <a:effectLst>
            <a:glow rad="1193800">
              <a:schemeClr val="accent1">
                <a:alpha val="40000"/>
              </a:schemeClr>
            </a:glow>
          </a:effectLst>
        </p:spPr>
      </p:pic>
    </p:spTree>
    <p:extLst>
      <p:ext uri="{BB962C8B-B14F-4D97-AF65-F5344CB8AC3E}">
        <p14:creationId xmlns:p14="http://schemas.microsoft.com/office/powerpoint/2010/main" val="216064863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8AA5B55-F44D-9BF6-330F-9F7154BFEF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200" dirty="0"/>
              <a:t>6. Как называются углы 4 и 6, </a:t>
            </a:r>
            <a:br>
              <a:rPr lang="ru-RU" sz="3200" dirty="0"/>
            </a:br>
            <a:r>
              <a:rPr lang="ru-RU" sz="3200" dirty="0"/>
              <a:t>3 и 5, </a:t>
            </a:r>
            <a:br>
              <a:rPr lang="ru-RU" sz="3200" dirty="0"/>
            </a:br>
            <a:r>
              <a:rPr lang="ru-RU" sz="3200" dirty="0"/>
              <a:t>1 и 5, </a:t>
            </a:r>
            <a:br>
              <a:rPr lang="ru-RU" sz="3200" dirty="0"/>
            </a:br>
            <a:r>
              <a:rPr lang="ru-RU" sz="3200" dirty="0"/>
              <a:t>4 и 5? </a:t>
            </a:r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A7E7F9EA-F4C4-7B4E-1BB5-5E0ACE63260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rcRect l="41768" t="15100" r="27340" b="100"/>
          <a:stretch/>
        </p:blipFill>
        <p:spPr>
          <a:xfrm>
            <a:off x="5913120" y="1611818"/>
            <a:ext cx="4779336" cy="3313609"/>
          </a:xfrm>
          <a:prstGeom prst="rect">
            <a:avLst/>
          </a:prstGeom>
          <a:solidFill>
            <a:schemeClr val="bg1"/>
          </a:solidFill>
          <a:ln>
            <a:solidFill>
              <a:srgbClr val="C00000"/>
            </a:solidFill>
          </a:ln>
          <a:effectLst>
            <a:glow rad="1498600">
              <a:schemeClr val="accent1">
                <a:alpha val="40000"/>
              </a:schemeClr>
            </a:glow>
          </a:effectLst>
        </p:spPr>
      </p:pic>
    </p:spTree>
    <p:extLst>
      <p:ext uri="{BB962C8B-B14F-4D97-AF65-F5344CB8AC3E}">
        <p14:creationId xmlns:p14="http://schemas.microsoft.com/office/powerpoint/2010/main" val="192104705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B7A50B3-1F67-5583-68A8-3A482CD1021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71204" y="3260491"/>
            <a:ext cx="8679915" cy="1748729"/>
          </a:xfrm>
        </p:spPr>
        <p:txBody>
          <a:bodyPr>
            <a:normAutofit fontScale="90000"/>
          </a:bodyPr>
          <a:lstStyle/>
          <a:p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Накрест лежащие, соответственные и односторонние углы, образованные при пересечении параллельных прямых секущей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BEBF6A2A-CAC1-5AE9-037E-21B95280C15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59966" y="4925964"/>
            <a:ext cx="2532034" cy="1628150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perspectiveContrastingRightFacing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C7B0A977-4B03-495E-EDB1-269ACA2D7B1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2199" y="737118"/>
            <a:ext cx="2498427" cy="1452077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perspectiveContrastingRightFacing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281913289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C1D6F66-128E-9FC6-B6A4-CA80734398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c – секущая по отношению к a и b </a:t>
            </a:r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F1D679E3-AB55-5120-4B70-5367B6C8D0A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rcRect l="33343" t="17822" r="35465"/>
          <a:stretch/>
        </p:blipFill>
        <p:spPr>
          <a:xfrm>
            <a:off x="6201695" y="557345"/>
            <a:ext cx="4556502" cy="2456441"/>
          </a:xfrm>
          <a:prstGeom prst="rect">
            <a:avLst/>
          </a:prstGeom>
          <a:solidFill>
            <a:schemeClr val="bg1"/>
          </a:solidFill>
          <a:ln>
            <a:solidFill>
              <a:srgbClr val="C00000">
                <a:alpha val="84000"/>
              </a:srgbClr>
            </a:solidFill>
          </a:ln>
          <a:effectLst>
            <a:glow rad="990600">
              <a:schemeClr val="accent1">
                <a:alpha val="40000"/>
              </a:schemeClr>
            </a:glow>
          </a:effec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51341562-3E51-C266-4152-630E7EE78825}"/>
              </a:ext>
            </a:extLst>
          </p:cNvPr>
          <p:cNvSpPr txBox="1"/>
          <p:nvPr/>
        </p:nvSpPr>
        <p:spPr>
          <a:xfrm>
            <a:off x="5379097" y="3503501"/>
            <a:ext cx="6596743" cy="1200329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2400" b="1" dirty="0"/>
              <a:t>Прямая с называется секущей по отношению к прямым а и в, если она пересекает их в двух точках. </a:t>
            </a:r>
          </a:p>
        </p:txBody>
      </p:sp>
      <p:pic>
        <p:nvPicPr>
          <p:cNvPr id="7" name="Рисунок 6" descr="Восклицательный знак">
            <a:extLst>
              <a:ext uri="{FF2B5EF4-FFF2-40B4-BE49-F238E27FC236}">
                <a16:creationId xmlns:a16="http://schemas.microsoft.com/office/drawing/2014/main" id="{9B0EE153-9DCE-3861-90A3-3A1D9126C6F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715069" y="3646465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377833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C67C00B-C4D7-B71F-EA9C-03574F6B5D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Углы, образованные при пересечении двух прямых секущей</a:t>
            </a:r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17A5A46E-E38C-B02D-E33C-DAF7D4C5899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307494" y="851266"/>
            <a:ext cx="3747139" cy="2758047"/>
          </a:xfrm>
          <a:prstGeom prst="rect">
            <a:avLst/>
          </a:prstGeom>
          <a:solidFill>
            <a:schemeClr val="bg1"/>
          </a:solidFill>
          <a:ln>
            <a:solidFill>
              <a:srgbClr val="C00000"/>
            </a:solidFill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D4F2B6A7-2B33-F626-4450-3EE880CD5641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-93937" r="27598" b="-15548"/>
          <a:stretch/>
        </p:blipFill>
        <p:spPr>
          <a:xfrm>
            <a:off x="5794629" y="4077478"/>
            <a:ext cx="5844460" cy="179147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</p:pic>
      <p:pic>
        <p:nvPicPr>
          <p:cNvPr id="8" name="Рисунок 7" descr="Восклицательный знак">
            <a:extLst>
              <a:ext uri="{FF2B5EF4-FFF2-40B4-BE49-F238E27FC236}">
                <a16:creationId xmlns:a16="http://schemas.microsoft.com/office/drawing/2014/main" id="{7DAF2DD4-CA5A-0371-5A13-638627D6F01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890352" y="4516017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17214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Атлас">
  <a:themeElements>
    <a:clrScheme name="Красный">
      <a:dk1>
        <a:sysClr val="windowText" lastClr="000000"/>
      </a:dk1>
      <a:lt1>
        <a:sysClr val="window" lastClr="FFFFFF"/>
      </a:lt1>
      <a:dk2>
        <a:srgbClr val="323232"/>
      </a:dk2>
      <a:lt2>
        <a:srgbClr val="E5C243"/>
      </a:lt2>
      <a:accent1>
        <a:srgbClr val="A5300F"/>
      </a:accent1>
      <a:accent2>
        <a:srgbClr val="D55816"/>
      </a:accent2>
      <a:accent3>
        <a:srgbClr val="E19825"/>
      </a:accent3>
      <a:accent4>
        <a:srgbClr val="B19C7D"/>
      </a:accent4>
      <a:accent5>
        <a:srgbClr val="7F5F52"/>
      </a:accent5>
      <a:accent6>
        <a:srgbClr val="B27D49"/>
      </a:accent6>
      <a:hlink>
        <a:srgbClr val="6B9F25"/>
      </a:hlink>
      <a:folHlink>
        <a:srgbClr val="B26B02"/>
      </a:folHlink>
    </a:clrScheme>
    <a:fontScheme name="Атлас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Rockwell" panose="020606030202050204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Атлас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alpha val="60000"/>
                <a:satMod val="109000"/>
                <a:lumMod val="110000"/>
              </a:schemeClr>
            </a:gs>
            <a:gs pos="100000">
              <a:schemeClr val="phClr">
                <a:tint val="78000"/>
                <a:alpha val="92000"/>
                <a:satMod val="109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satMod val="110000"/>
                <a:lumMod val="104000"/>
              </a:schemeClr>
            </a:gs>
            <a:gs pos="69000">
              <a:schemeClr val="phClr">
                <a:shade val="84000"/>
                <a:satMod val="130000"/>
                <a:lumMod val="92000"/>
              </a:schemeClr>
            </a:gs>
            <a:gs pos="100000">
              <a:schemeClr val="phClr">
                <a:shade val="76000"/>
                <a:satMod val="130000"/>
                <a:lumMod val="88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90000"/>
            </a:schemeClr>
          </a:solidFill>
          <a:prstDash val="solid"/>
        </a:ln>
        <a:ln w="15875" cap="flat" cmpd="sng" algn="ctr">
          <a:solidFill>
            <a:schemeClr val="phClr">
              <a:shade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38100" dist="25400" dir="5400000" rotWithShape="0">
              <a:srgbClr val="000000">
                <a:alpha val="7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>
            <a:bevelT w="0" h="0"/>
          </a:sp3d>
        </a:effectStyle>
      </a:effectStyleLst>
      <a:bgFillStyleLst>
        <a:solidFill>
          <a:schemeClr val="phClr"/>
        </a:solidFill>
        <a:solidFill>
          <a:schemeClr val="phClr"/>
        </a:solidFill>
        <a:gradFill rotWithShape="1">
          <a:gsLst>
            <a:gs pos="10000">
              <a:schemeClr val="phClr">
                <a:tint val="94000"/>
                <a:lumMod val="116000"/>
              </a:schemeClr>
            </a:gs>
            <a:gs pos="100000">
              <a:schemeClr val="phClr">
                <a:tint val="98000"/>
                <a:shade val="86000"/>
                <a:satMod val="90000"/>
                <a:lumMod val="88000"/>
              </a:schemeClr>
            </a:gs>
          </a:gsLst>
          <a:path path="circle">
            <a:fillToRect l="50000" t="15000" r="50000" b="169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Atlas" id="{5156B0E4-0EB1-49FE-A26B-15F6F698AEC6}" vid="{508F7963-D0B5-43F7-BB2C-FCE3009C08EC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Атлас</Template>
  <TotalTime>53</TotalTime>
  <Words>139</Words>
  <Application>Microsoft Office PowerPoint</Application>
  <PresentationFormat>Широкоэкранный</PresentationFormat>
  <Paragraphs>11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6" baseType="lpstr">
      <vt:lpstr>Calibri Light</vt:lpstr>
      <vt:lpstr>Rockwell</vt:lpstr>
      <vt:lpstr>Times New Roman</vt:lpstr>
      <vt:lpstr>Wingdings</vt:lpstr>
      <vt:lpstr>Атлас</vt:lpstr>
      <vt:lpstr>1.  Как называются углы, изображенные на рисунке? Назовите их свойства. </vt:lpstr>
      <vt:lpstr>2.  Найдите смежные углы.</vt:lpstr>
      <vt:lpstr>3. Как называются изображенные на рисунке углы? Назовите их свойства.</vt:lpstr>
      <vt:lpstr>4. Найдите все углы, изображенные на рисунке.</vt:lpstr>
      <vt:lpstr>5. Опишите рисунки. Что вы видите? Дате определения.</vt:lpstr>
      <vt:lpstr>6. Как называются углы 4 и 6,  3 и 5,  1 и 5,  4 и 5? </vt:lpstr>
      <vt:lpstr>Накрест лежащие, соответственные и односторонние углы, образованные при пересечении параллельных прямых секущей</vt:lpstr>
      <vt:lpstr>c – секущая по отношению к a и b </vt:lpstr>
      <vt:lpstr>Углы, образованные при пересечении двух прямых секущей</vt:lpstr>
      <vt:lpstr>Углы, образованные при пересечении параллельных прямых секущей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Виталий Киженцев</dc:creator>
  <cp:lastModifiedBy>Виталий Киженцев</cp:lastModifiedBy>
  <cp:revision>3</cp:revision>
  <dcterms:created xsi:type="dcterms:W3CDTF">2025-02-06T06:22:51Z</dcterms:created>
  <dcterms:modified xsi:type="dcterms:W3CDTF">2025-02-06T07:16:08Z</dcterms:modified>
</cp:coreProperties>
</file>