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>
      <p:cViewPr varScale="1">
        <p:scale>
          <a:sx n="65" d="100"/>
          <a:sy n="65" d="100"/>
        </p:scale>
        <p:origin x="15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FD69E-409D-4069-BA30-0B5D01173DA4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D6994-1AF7-4C66-BCB3-BFF4917CD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blinds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>
    <p:blinds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7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3;&#1072;&#1090;&#1072;&#1083;&#1100;&#1103;\Desktop\&#1069;&#1044;&#1048;%20&#1058;&#1072;&#1082;&#1080;&#1077;%20&#1088;&#1072;&#1079;&#1085;&#1099;&#1077;%20&#1076;&#1077;&#1088;&#1077;&#1074;&#1100;&#1103;_&#1040;&#1085;&#1090;&#1080;&#1087;&#1086;&#1074;&#1072;,%20&#1055;&#1077;&#1088;&#1077;&#1074;&#1105;&#1088;&#1090;&#1086;&#1074;&#1072;\&#1060;&#1072;&#1085;&#1092;&#1072;&#1088;&#1099;%20-%20&#1058;&#1091;&#1096;%204%20%20(audiopoisk.com).mp3" TargetMode="External"/><Relationship Id="rId1" Type="http://schemas.microsoft.com/office/2007/relationships/media" Target="file:///C:\Users\&#1053;&#1072;&#1090;&#1072;&#1083;&#1100;&#1103;\Desktop\&#1069;&#1044;&#1048;%20&#1058;&#1072;&#1082;&#1080;&#1077;%20&#1088;&#1072;&#1079;&#1085;&#1099;&#1077;%20&#1076;&#1077;&#1088;&#1077;&#1074;&#1100;&#1103;_&#1040;&#1085;&#1090;&#1080;&#1087;&#1086;&#1074;&#1072;,%20&#1055;&#1077;&#1088;&#1077;&#1074;&#1105;&#1088;&#1090;&#1086;&#1074;&#1072;\&#1060;&#1072;&#1085;&#1092;&#1072;&#1088;&#1099;%20-%20&#1058;&#1091;&#1096;%204%20%20(audiopoisk.com)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jpeg"/><Relationship Id="rId7" Type="http://schemas.openxmlformats.org/officeDocument/2006/relationships/image" Target="../media/image15.jpeg"/><Relationship Id="rId12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1.jpeg"/><Relationship Id="rId11" Type="http://schemas.openxmlformats.org/officeDocument/2006/relationships/image" Target="../media/image24.png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audio" Target="../media/audio1.wav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9.jpeg"/><Relationship Id="rId5" Type="http://schemas.openxmlformats.org/officeDocument/2006/relationships/image" Target="../media/image22.jpeg"/><Relationship Id="rId10" Type="http://schemas.openxmlformats.org/officeDocument/2006/relationships/image" Target="../media/image25.png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jpeg"/><Relationship Id="rId5" Type="http://schemas.openxmlformats.org/officeDocument/2006/relationships/image" Target="../media/image16.jpeg"/><Relationship Id="rId4" Type="http://schemas.openxmlformats.org/officeDocument/2006/relationships/audio" Target="../media/audio1.wav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\Desktop\для итоговой 3\images (8).jpg"/>
          <p:cNvPicPr>
            <a:picLocks noChangeAspect="1" noChangeArrowheads="1"/>
          </p:cNvPicPr>
          <p:nvPr/>
        </p:nvPicPr>
        <p:blipFill>
          <a:blip r:embed="rId3" cstate="print"/>
          <a:srcRect l="15232"/>
          <a:stretch>
            <a:fillRect/>
          </a:stretch>
        </p:blipFill>
        <p:spPr bwMode="auto">
          <a:xfrm>
            <a:off x="539552" y="476672"/>
            <a:ext cx="5544616" cy="3356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95736" y="2861316"/>
            <a:ext cx="6408712" cy="3303988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dirty="0" smtClean="0"/>
          </a:p>
          <a:p>
            <a:pPr algn="r"/>
            <a:r>
              <a:rPr lang="ru-RU" sz="5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Электронная </a:t>
            </a:r>
          </a:p>
          <a:p>
            <a:pPr algn="r"/>
            <a:r>
              <a:rPr lang="ru-RU" sz="5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дидактическая игра</a:t>
            </a:r>
          </a:p>
          <a:p>
            <a:pPr algn="r"/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Антипова Н.В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., </a:t>
            </a:r>
            <a:endParaRPr lang="ru-RU" sz="28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старший 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воспитатель,</a:t>
            </a:r>
          </a:p>
          <a:p>
            <a:pPr algn="r"/>
            <a:r>
              <a:rPr lang="ru-RU" sz="28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Перевёртова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А.С., воспитатель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sz="28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МБДОУ «Детский сад № 354» г. о. </a:t>
            </a:r>
            <a:r>
              <a:rPr lang="ru-RU" sz="28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амара</a:t>
            </a:r>
            <a:endParaRPr lang="ru-RU" sz="33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endParaRPr lang="ru-RU" sz="54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\Desktop\для итоговой 3\Kak-risovat-prostoe-derevo-dlya-detey-poetap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2664296" cy="6353175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3635896" y="3212976"/>
            <a:ext cx="1728192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C:\Users\А\Desktop\для итоговой 3\MB900326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132856"/>
            <a:ext cx="2448272" cy="2952328"/>
          </a:xfrm>
          <a:prstGeom prst="rect">
            <a:avLst/>
          </a:prstGeom>
          <a:noFill/>
        </p:spPr>
      </p:pic>
      <p:pic>
        <p:nvPicPr>
          <p:cNvPr id="2" name="Picture 14" descr="D:\Истоки\береза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052736"/>
            <a:ext cx="2736304" cy="507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\Desktop\для итоговой 3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7490" y="332656"/>
            <a:ext cx="3039605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А\Desktop\для итоговой 3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4664"/>
            <a:ext cx="3528392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А\Desktop\для итоговой 3\images (1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861048"/>
            <a:ext cx="3095228" cy="26432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А\Desktop\для итоговой 3\images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933056"/>
            <a:ext cx="3384376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\Desktop\для итоговой 3\загруженное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7632848" cy="5616623"/>
          </a:xfrm>
          <a:prstGeom prst="rect">
            <a:avLst/>
          </a:prstGeom>
          <a:ln w="76200">
            <a:solidFill>
              <a:schemeClr val="accent6">
                <a:lumMod val="50000"/>
              </a:schemeClr>
            </a:solidFill>
            <a:prstDash val="sysDash"/>
          </a:ln>
          <a:effectLst>
            <a:softEdge rad="112500"/>
          </a:effectLst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\Desktop\для итоговой 3\images (3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4632811"/>
            <a:ext cx="5256584" cy="1200329"/>
          </a:xfrm>
          <a:prstGeom prst="rect">
            <a:avLst/>
          </a:prstGeom>
          <a:noFill/>
        </p:spPr>
        <p:txBody>
          <a:bodyPr vert="horz" wrap="square" lIns="91440" tIns="45720" rIns="91440" bIns="45720" anchor="b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</a:t>
            </a:r>
            <a:endParaRPr lang="ru-RU" sz="7200" b="1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Фанфары - Туш 4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blind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4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D:\Истоки\береза3.jpg"/>
          <p:cNvPicPr>
            <a:picLocks noChangeAspect="1" noChangeArrowheads="1"/>
          </p:cNvPicPr>
          <p:nvPr/>
        </p:nvPicPr>
        <p:blipFill>
          <a:blip r:embed="rId3" cstate="print"/>
          <a:srcRect b="13461"/>
          <a:stretch>
            <a:fillRect/>
          </a:stretch>
        </p:blipFill>
        <p:spPr bwMode="auto">
          <a:xfrm>
            <a:off x="395536" y="548680"/>
            <a:ext cx="2318792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D:\Истоки\рябина2.jpg"/>
          <p:cNvPicPr>
            <a:picLocks noChangeAspect="1" noChangeArrowheads="1"/>
          </p:cNvPicPr>
          <p:nvPr/>
        </p:nvPicPr>
        <p:blipFill>
          <a:blip r:embed="rId4" cstate="print"/>
          <a:srcRect l="32355"/>
          <a:stretch>
            <a:fillRect/>
          </a:stretch>
        </p:blipFill>
        <p:spPr bwMode="auto">
          <a:xfrm>
            <a:off x="6156176" y="476672"/>
            <a:ext cx="2520280" cy="3509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D:\Истоки\тополь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996952"/>
            <a:ext cx="2376264" cy="3861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Истоки\кле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221088"/>
            <a:ext cx="2978629" cy="2341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А\Desktop\для итоговой 3\images (1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221088"/>
            <a:ext cx="2376264" cy="2352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А\Desktop\для итоговой 3\images (1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188640"/>
            <a:ext cx="2448272" cy="27241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стоки\сосна.jpg"/>
          <p:cNvPicPr>
            <a:picLocks noChangeAspect="1" noChangeArrowheads="1"/>
          </p:cNvPicPr>
          <p:nvPr/>
        </p:nvPicPr>
        <p:blipFill>
          <a:blip r:embed="rId3" cstate="print"/>
          <a:srcRect l="11297" t="8167" b="6285"/>
          <a:stretch>
            <a:fillRect/>
          </a:stretch>
        </p:blipFill>
        <p:spPr bwMode="auto">
          <a:xfrm>
            <a:off x="3635896" y="1484784"/>
            <a:ext cx="2974032" cy="5136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А\Desktop\для итоговой 3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08720"/>
            <a:ext cx="2736304" cy="2448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C:\Users\А\Desktop\для итоговой 3\images.jpg"/>
          <p:cNvPicPr/>
          <p:nvPr/>
        </p:nvPicPr>
        <p:blipFill>
          <a:blip r:embed="rId5" cstate="print"/>
          <a:srcRect l="52834" r="8843" b="6493"/>
          <a:stretch>
            <a:fillRect/>
          </a:stretch>
        </p:blipFill>
        <p:spPr bwMode="auto">
          <a:xfrm>
            <a:off x="6732240" y="404664"/>
            <a:ext cx="2232248" cy="51125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А\Desktop\для итоговой 3\images (1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861048"/>
            <a:ext cx="2808312" cy="26916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для итоговой 3\images 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2028825" cy="2257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А\Desktop\для итоговой 3\images (1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60648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А\Desktop\для итоговой 3\images (16).jpg"/>
          <p:cNvPicPr/>
          <p:nvPr/>
        </p:nvPicPr>
        <p:blipFill>
          <a:blip r:embed="rId5" cstate="print"/>
          <a:srcRect r="38380"/>
          <a:stretch>
            <a:fillRect/>
          </a:stretch>
        </p:blipFill>
        <p:spPr bwMode="auto">
          <a:xfrm>
            <a:off x="3779912" y="188640"/>
            <a:ext cx="1448371" cy="1890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 descr="C:\Users\А\Desktop\для итоговой 3\2273c84d481ddb5ca653ad0abaa97013-2.jpg"/>
          <p:cNvPicPr/>
          <p:nvPr/>
        </p:nvPicPr>
        <p:blipFill>
          <a:blip r:embed="rId6" cstate="print"/>
          <a:srcRect r="53202" b="5236"/>
          <a:stretch>
            <a:fillRect/>
          </a:stretch>
        </p:blipFill>
        <p:spPr bwMode="auto">
          <a:xfrm>
            <a:off x="323528" y="260648"/>
            <a:ext cx="1512168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 descr="C:\Users\А\Desktop\для итоговой 3\images (7).jpg"/>
          <p:cNvPicPr/>
          <p:nvPr/>
        </p:nvPicPr>
        <p:blipFill>
          <a:blip r:embed="rId7" cstate="print"/>
          <a:srcRect l="49142" b="63375"/>
          <a:stretch>
            <a:fillRect/>
          </a:stretch>
        </p:blipFill>
        <p:spPr bwMode="auto">
          <a:xfrm>
            <a:off x="6876256" y="4941168"/>
            <a:ext cx="1884611" cy="1275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 descr="C:\Users\А\Desktop\для итоговой 3\images.jpg"/>
          <p:cNvPicPr/>
          <p:nvPr/>
        </p:nvPicPr>
        <p:blipFill>
          <a:blip r:embed="rId8" cstate="print"/>
          <a:srcRect l="6897" r="43443"/>
          <a:stretch>
            <a:fillRect/>
          </a:stretch>
        </p:blipFill>
        <p:spPr bwMode="auto">
          <a:xfrm>
            <a:off x="1763688" y="1916832"/>
            <a:ext cx="1604764" cy="2207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C:\Users\А\Desktop\для итоговой 3\images (17).jpg"/>
          <p:cNvPicPr/>
          <p:nvPr/>
        </p:nvPicPr>
        <p:blipFill>
          <a:blip r:embed="rId9" cstate="print"/>
          <a:srcRect r="46771" b="8219"/>
          <a:stretch>
            <a:fillRect/>
          </a:stretch>
        </p:blipFill>
        <p:spPr bwMode="auto">
          <a:xfrm>
            <a:off x="2627784" y="4437112"/>
            <a:ext cx="1368152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 descr="C:\Users\А\Desktop\для итоговой 3\загруженное.jpg"/>
          <p:cNvPicPr/>
          <p:nvPr/>
        </p:nvPicPr>
        <p:blipFill>
          <a:blip r:embed="rId10" cstate="print"/>
          <a:srcRect r="38974"/>
          <a:stretch>
            <a:fillRect/>
          </a:stretch>
        </p:blipFill>
        <p:spPr bwMode="auto">
          <a:xfrm>
            <a:off x="4067944" y="2276872"/>
            <a:ext cx="1637531" cy="2057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D:\Истоки\лист дуба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60232" y="2708920"/>
            <a:ext cx="1464146" cy="1719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D:\Истоки\лист березы1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60032" y="4725144"/>
            <a:ext cx="1224136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1.50786E-6 L -6.94444E-6 0.41952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5.88344E-6 L -0.2757 0.15749 " pathEditMode="relative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5319E-6 L -0.36233 -0.0525 " pathEditMode="relative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5.06938E-6 L -0.54323 0.19935 " pathEditMode="relative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2858E-6 L -0.57483 0.04186 " pathEditMode="relative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12303E-7 L 0.44097 -0.18871 " pathEditMode="relative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70213E-6 L 0.35434 -0.48265 " pathEditMode="relative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\Desktop\для итоговой 3\images (1).jpg"/>
          <p:cNvPicPr/>
          <p:nvPr/>
        </p:nvPicPr>
        <p:blipFill>
          <a:blip r:embed="rId5" cstate="print"/>
          <a:srcRect l="11456" t="50883" r="42954" b="4236"/>
          <a:stretch>
            <a:fillRect/>
          </a:stretch>
        </p:blipFill>
        <p:spPr bwMode="auto">
          <a:xfrm>
            <a:off x="395536" y="908720"/>
            <a:ext cx="2352675" cy="52565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D:\Истоки\лист тополя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692696"/>
            <a:ext cx="1944216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Рисунок 3" descr="D:\Истоки\лист березы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692696"/>
            <a:ext cx="1944216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 descr="C:\Users\А\Desktop\для итоговой 3\загруженное.jpg"/>
          <p:cNvPicPr/>
          <p:nvPr/>
        </p:nvPicPr>
        <p:blipFill>
          <a:blip r:embed="rId8" cstate="print"/>
          <a:srcRect r="38974"/>
          <a:stretch>
            <a:fillRect/>
          </a:stretch>
        </p:blipFill>
        <p:spPr bwMode="auto">
          <a:xfrm>
            <a:off x="3347864" y="3645024"/>
            <a:ext cx="2050926" cy="25313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 descr="C:\Users\А\Desktop\для итоговой 3\загруженное (2).jpg"/>
          <p:cNvPicPr/>
          <p:nvPr/>
        </p:nvPicPr>
        <p:blipFill>
          <a:blip r:embed="rId9" cstate="print"/>
          <a:srcRect t="34097" r="47379"/>
          <a:stretch>
            <a:fillRect/>
          </a:stretch>
        </p:blipFill>
        <p:spPr bwMode="auto">
          <a:xfrm>
            <a:off x="6228184" y="3789040"/>
            <a:ext cx="2153310" cy="232295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6" name="Picture 2" descr="C:\Users\А\Desktop\для итоговой 3\images (30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168" y="980728"/>
            <a:ext cx="1936767" cy="1872208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blind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\Desktop\для итоговой 3\загруженное (2).jpg"/>
          <p:cNvPicPr/>
          <p:nvPr/>
        </p:nvPicPr>
        <p:blipFill>
          <a:blip r:embed="rId5" cstate="print"/>
          <a:srcRect l="54003" r="4600" b="5699"/>
          <a:stretch>
            <a:fillRect/>
          </a:stretch>
        </p:blipFill>
        <p:spPr bwMode="auto">
          <a:xfrm>
            <a:off x="467544" y="836712"/>
            <a:ext cx="2736304" cy="51125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C:\Users\А\Desktop\для итоговой 3\загруженное (2).jpg"/>
          <p:cNvPicPr/>
          <p:nvPr/>
        </p:nvPicPr>
        <p:blipFill>
          <a:blip r:embed="rId5" cstate="print"/>
          <a:srcRect t="34097" r="47379"/>
          <a:stretch>
            <a:fillRect/>
          </a:stretch>
        </p:blipFill>
        <p:spPr bwMode="auto">
          <a:xfrm>
            <a:off x="6084168" y="692696"/>
            <a:ext cx="237626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Рисунок 3" descr="D:\Истоки\лист березы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908720"/>
            <a:ext cx="2000250" cy="25812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 descr="C:\Users\А\Desktop\для итоговой 3\загруженное.jpg"/>
          <p:cNvPicPr/>
          <p:nvPr/>
        </p:nvPicPr>
        <p:blipFill>
          <a:blip r:embed="rId7" cstate="print"/>
          <a:srcRect r="38974"/>
          <a:stretch>
            <a:fillRect/>
          </a:stretch>
        </p:blipFill>
        <p:spPr bwMode="auto">
          <a:xfrm>
            <a:off x="6588224" y="3212976"/>
            <a:ext cx="226695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 descr="C:\Users\А\Desktop\для итоговой 3\images (7).jpg"/>
          <p:cNvPicPr/>
          <p:nvPr/>
        </p:nvPicPr>
        <p:blipFill>
          <a:blip r:embed="rId8" cstate="print"/>
          <a:srcRect l="49142" b="63375"/>
          <a:stretch>
            <a:fillRect/>
          </a:stretch>
        </p:blipFill>
        <p:spPr bwMode="auto">
          <a:xfrm>
            <a:off x="3419872" y="3933056"/>
            <a:ext cx="2905125" cy="15430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0" name="Picture 2" descr="C:\Users\А\Desktop\для итоговой 3\images (30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836712"/>
            <a:ext cx="2094952" cy="1870492"/>
          </a:xfrm>
          <a:prstGeom prst="rect">
            <a:avLst/>
          </a:prstGeom>
          <a:noFill/>
        </p:spPr>
      </p:pic>
      <p:pic>
        <p:nvPicPr>
          <p:cNvPr id="11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blind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\Desktop\для итоговой 3\images (17).jpg"/>
          <p:cNvPicPr/>
          <p:nvPr/>
        </p:nvPicPr>
        <p:blipFill>
          <a:blip r:embed="rId5" cstate="print"/>
          <a:srcRect l="52356" r="3927"/>
          <a:stretch>
            <a:fillRect/>
          </a:stretch>
        </p:blipFill>
        <p:spPr bwMode="auto">
          <a:xfrm>
            <a:off x="539552" y="836712"/>
            <a:ext cx="2382763" cy="49685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C:\Users\А\Desktop\для итоговой 3\images (17).jpg"/>
          <p:cNvPicPr/>
          <p:nvPr/>
        </p:nvPicPr>
        <p:blipFill>
          <a:blip r:embed="rId5" cstate="print"/>
          <a:srcRect r="46771" b="8219"/>
          <a:stretch>
            <a:fillRect/>
          </a:stretch>
        </p:blipFill>
        <p:spPr bwMode="auto">
          <a:xfrm>
            <a:off x="6228184" y="692696"/>
            <a:ext cx="2016224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C:\Users\А\Desktop\для итоговой 3\images.jpg"/>
          <p:cNvPicPr/>
          <p:nvPr/>
        </p:nvPicPr>
        <p:blipFill>
          <a:blip r:embed="rId6" cstate="print"/>
          <a:srcRect l="6897" r="43443"/>
          <a:stretch>
            <a:fillRect/>
          </a:stretch>
        </p:blipFill>
        <p:spPr bwMode="auto">
          <a:xfrm>
            <a:off x="3635896" y="836713"/>
            <a:ext cx="1697360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C:\Users\А\Desktop\для итоговой 3\images (16).jpg"/>
          <p:cNvPicPr/>
          <p:nvPr/>
        </p:nvPicPr>
        <p:blipFill>
          <a:blip r:embed="rId7" cstate="print"/>
          <a:srcRect r="38380"/>
          <a:stretch>
            <a:fillRect/>
          </a:stretch>
        </p:blipFill>
        <p:spPr bwMode="auto">
          <a:xfrm>
            <a:off x="4644009" y="3573016"/>
            <a:ext cx="2592288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C:\Users\А\Desktop\для итоговой 3\MB90042446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836712"/>
            <a:ext cx="2218913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blind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\Desktop\для итоговой 3\Kak-risovat-prostoe-derevo-dlya-detey-poetap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2880320" cy="6353175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3635896" y="3140968"/>
            <a:ext cx="1872208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Users\А\Desktop\для итоговой 3\MB900326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0389" y="2348880"/>
            <a:ext cx="2512051" cy="2376264"/>
          </a:xfrm>
          <a:prstGeom prst="rect">
            <a:avLst/>
          </a:prstGeom>
          <a:noFill/>
        </p:spPr>
      </p:pic>
      <p:pic>
        <p:nvPicPr>
          <p:cNvPr id="7" name="Picture 9" descr="D:\Истоки\ryabi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196752"/>
            <a:ext cx="2895889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\Desktop\для итоговой 3\Kak-risovat-prostoe-derevo-dlya-detey-poetap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2880320" cy="6353175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>
            <a:off x="3635896" y="3140968"/>
            <a:ext cx="1512168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А\Desktop\для итоговой 3\MB900326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276872"/>
            <a:ext cx="2736304" cy="2808312"/>
          </a:xfrm>
          <a:prstGeom prst="rect">
            <a:avLst/>
          </a:prstGeom>
          <a:noFill/>
        </p:spPr>
      </p:pic>
      <p:pic>
        <p:nvPicPr>
          <p:cNvPr id="6148" name="Picture 4" descr="C:\Users\А\Desktop\для итоговой 3\el_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252829" y="1875963"/>
            <a:ext cx="5112567" cy="31780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839</TotalTime>
  <Words>28</Words>
  <Application>Microsoft Office PowerPoint</Application>
  <PresentationFormat>Экран (4:3)</PresentationFormat>
  <Paragraphs>8</Paragraphs>
  <Slides>13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Наталья</cp:lastModifiedBy>
  <cp:revision>73</cp:revision>
  <dcterms:created xsi:type="dcterms:W3CDTF">2012-11-26T16:18:36Z</dcterms:created>
  <dcterms:modified xsi:type="dcterms:W3CDTF">2021-01-24T12:02:28Z</dcterms:modified>
</cp:coreProperties>
</file>