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2" r:id="rId3"/>
    <p:sldId id="263" r:id="rId4"/>
    <p:sldId id="257" r:id="rId5"/>
    <p:sldId id="272" r:id="rId6"/>
    <p:sldId id="273" r:id="rId7"/>
    <p:sldId id="274" r:id="rId8"/>
    <p:sldId id="258" r:id="rId9"/>
    <p:sldId id="260" r:id="rId10"/>
    <p:sldId id="275" r:id="rId11"/>
    <p:sldId id="276" r:id="rId12"/>
    <p:sldId id="277" r:id="rId13"/>
    <p:sldId id="259" r:id="rId14"/>
    <p:sldId id="278" r:id="rId15"/>
    <p:sldId id="279" r:id="rId16"/>
    <p:sldId id="280" r:id="rId17"/>
    <p:sldId id="281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20D06414-3FF8-4DA4-9621-97B22BBD09A6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BACF802-0587-492B-9A09-B239B62D35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06414-3FF8-4DA4-9621-97B22BBD09A6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CF802-0587-492B-9A09-B239B62D35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06414-3FF8-4DA4-9621-97B22BBD09A6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CF802-0587-492B-9A09-B239B62D35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20D06414-3FF8-4DA4-9621-97B22BBD09A6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CF802-0587-492B-9A09-B239B62D35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20D06414-3FF8-4DA4-9621-97B22BBD09A6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BACF802-0587-492B-9A09-B239B62D35E4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0D06414-3FF8-4DA4-9621-97B22BBD09A6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BACF802-0587-492B-9A09-B239B62D35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20D06414-3FF8-4DA4-9621-97B22BBD09A6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BACF802-0587-492B-9A09-B239B62D35E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06414-3FF8-4DA4-9621-97B22BBD09A6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CF802-0587-492B-9A09-B239B62D35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0D06414-3FF8-4DA4-9621-97B22BBD09A6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BACF802-0587-492B-9A09-B239B62D35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20D06414-3FF8-4DA4-9621-97B22BBD09A6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BACF802-0587-492B-9A09-B239B62D35E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20D06414-3FF8-4DA4-9621-97B22BBD09A6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BACF802-0587-492B-9A09-B239B62D35E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>
                <a:alpha val="60000"/>
              </a:srgbClr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20D06414-3FF8-4DA4-9621-97B22BBD09A6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BACF802-0587-492B-9A09-B239B62D35E4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Из истории площади Свободы…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913450"/>
            <a:ext cx="7416824" cy="4944550"/>
          </a:xfrm>
        </p:spPr>
      </p:pic>
    </p:spTree>
    <p:extLst>
      <p:ext uri="{BB962C8B-B14F-4D97-AF65-F5344CB8AC3E}">
        <p14:creationId xmlns:p14="http://schemas.microsoft.com/office/powerpoint/2010/main" val="170928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0621" y="548680"/>
            <a:ext cx="88969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Самые первые дома строились вдоль главной площади или в кварталах, </a:t>
            </a:r>
          </a:p>
          <a:p>
            <a:pPr algn="ctr"/>
            <a:r>
              <a:rPr lang="ru-RU" b="1" dirty="0" smtClean="0"/>
              <a:t>прилегающих к ней.</a:t>
            </a:r>
            <a:endParaRPr lang="ru-RU" b="1" dirty="0"/>
          </a:p>
        </p:txBody>
      </p:sp>
      <p:pic>
        <p:nvPicPr>
          <p:cNvPr id="4100" name="Picture 4" descr="http://nailizakon.com/fotogalereya/city04_g/glazov/vid_s_severnoy_storony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1"/>
          <a:stretch/>
        </p:blipFill>
        <p:spPr bwMode="auto">
          <a:xfrm>
            <a:off x="321423" y="1814944"/>
            <a:ext cx="8515382" cy="4925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275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iz-article.ru/images5/glaz_smagin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56792"/>
            <a:ext cx="3829182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iz-article.ru/images5/glaz_kolot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860728"/>
            <a:ext cx="3006511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nailizakon.com/fotogalereya/city04_g/glazov/sobornaya_ploschad.jpg"/>
          <p:cNvPicPr>
            <a:picLocks noChangeAspect="1" noChangeArrowheads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065"/>
          <a:stretch/>
        </p:blipFill>
        <p:spPr bwMode="auto">
          <a:xfrm>
            <a:off x="179512" y="4668982"/>
            <a:ext cx="4670270" cy="207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989" y="260648"/>
            <a:ext cx="90813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Площадь – детище купцов. Здесь они строили свои </a:t>
            </a:r>
            <a:r>
              <a:rPr lang="ru-RU" b="1" dirty="0" smtClean="0"/>
              <a:t>каменные жилые </a:t>
            </a:r>
            <a:r>
              <a:rPr lang="ru-RU" b="1" dirty="0" smtClean="0"/>
              <a:t>дома </a:t>
            </a:r>
          </a:p>
          <a:p>
            <a:pPr algn="ctr"/>
            <a:r>
              <a:rPr lang="ru-RU" b="1" dirty="0" smtClean="0"/>
              <a:t>с торговыми магазинами.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9907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nailizakon.com/fotogalereya/city04_g/glazov/ulica_nikolskay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85725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9142" y="332656"/>
            <a:ext cx="8477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Деревянные строения возводили в удалённых от площади кварталах.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6736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62726"/>
            <a:ext cx="7680000" cy="5760000"/>
          </a:xfrm>
        </p:spPr>
      </p:pic>
      <p:sp>
        <p:nvSpPr>
          <p:cNvPr id="2" name="TextBox 1"/>
          <p:cNvSpPr txBox="1"/>
          <p:nvPr/>
        </p:nvSpPr>
        <p:spPr>
          <a:xfrm>
            <a:off x="303397" y="188640"/>
            <a:ext cx="8517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Главным украшением площади стал </a:t>
            </a:r>
            <a:r>
              <a:rPr lang="ru-RU" b="1" dirty="0" err="1" smtClean="0"/>
              <a:t>Спасо</a:t>
            </a:r>
            <a:r>
              <a:rPr lang="ru-RU" b="1" dirty="0" smtClean="0"/>
              <a:t>-Преображенский собор, </a:t>
            </a:r>
          </a:p>
          <a:p>
            <a:pPr algn="ctr"/>
            <a:r>
              <a:rPr lang="ru-RU" b="1" dirty="0" smtClean="0"/>
              <a:t>первое каменное культовое здание Удмуртии.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1636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nailizakon.com/fotogalereya/city04_g/glazov/naberezhnaya_reki_chepca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8667750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8102" y="332656"/>
            <a:ext cx="5040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Соборную площадь огибает река Чепца.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3432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static.panoramio.com/photos/large/2752074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157" y="1196752"/>
            <a:ext cx="720000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18582" y="260648"/>
            <a:ext cx="5118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Река Чепца самый крупный приток Вятки.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5839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cdn.iz.ru/sites/default/files/styles/900x506/public/article-2017-05/c7c5ee46380ddcc66208c5a285758d8f.jpg?itok=xrV-gig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8572500" cy="481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377" y="260648"/>
            <a:ext cx="88601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На берегах Чепцы до сих пор находят бивни, зубы и кости  мамонта, </a:t>
            </a:r>
          </a:p>
          <a:p>
            <a:pPr algn="ctr"/>
            <a:r>
              <a:rPr lang="ru-RU" b="1" dirty="0" smtClean="0"/>
              <a:t>северного оленя, шерстистого носорога и других животных, обитавших </a:t>
            </a:r>
          </a:p>
          <a:p>
            <a:pPr algn="ctr"/>
            <a:r>
              <a:rPr lang="ru-RU" b="1" dirty="0" smtClean="0"/>
              <a:t>здесь в ледниковой тундре.</a:t>
            </a:r>
            <a:endParaRPr lang="ru-RU" b="1" dirty="0"/>
          </a:p>
        </p:txBody>
      </p:sp>
      <p:pic>
        <p:nvPicPr>
          <p:cNvPr id="9220" name="Picture 4" descr="https://ic.pics.livejournal.com/gorshkov_sergey/27284117/395503/395503_10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60" y="1264474"/>
            <a:ext cx="8095952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achangingwildworld.files.wordpress.com/2014/07/8300115241_203c76ed8b_z.jpg?w=1000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53921"/>
            <a:ext cx="8661652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img-4.fruugo.com/product/7/27/14371277_max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31085"/>
            <a:ext cx="7499999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336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kartakgr.github.io/images/41_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3" name="Picture 3" descr="C:\Users\Березка\Desktop\41_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8390895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1315" y="260648"/>
            <a:ext cx="80361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В 1992 году городище </a:t>
            </a:r>
            <a:r>
              <a:rPr lang="ru-RU" b="1" dirty="0" err="1" smtClean="0"/>
              <a:t>Иднакар</a:t>
            </a:r>
            <a:r>
              <a:rPr lang="ru-RU" b="1" dirty="0" smtClean="0"/>
              <a:t> включено в городскую черту. </a:t>
            </a:r>
          </a:p>
          <a:p>
            <a:pPr algn="ctr"/>
            <a:r>
              <a:rPr lang="ru-RU" b="1" dirty="0" smtClean="0"/>
              <a:t>Возраст городища стал возрастом города. Это около тысячи лет.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0649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Автор: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Королева Е.В., </a:t>
            </a:r>
          </a:p>
          <a:p>
            <a:pPr marL="64008" indent="0">
              <a:buNone/>
            </a:pPr>
            <a:r>
              <a:rPr lang="ru-RU" dirty="0"/>
              <a:t>в</a:t>
            </a:r>
            <a:r>
              <a:rPr lang="ru-RU" dirty="0" smtClean="0"/>
              <a:t>оспитатель первой квалификационной категории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54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s16.stc.all.kpcdn.net/share/i/12/5562249/inx960x64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9" r="10641"/>
          <a:stretch/>
        </p:blipFill>
        <p:spPr bwMode="auto">
          <a:xfrm>
            <a:off x="461152" y="1620982"/>
            <a:ext cx="8171006" cy="509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355771"/>
            <a:ext cx="71128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Городище </a:t>
            </a:r>
            <a:r>
              <a:rPr lang="ru-RU" sz="5400" b="1" dirty="0" err="1" smtClean="0"/>
              <a:t>Иднакар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2962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764704"/>
            <a:ext cx="8194628" cy="5400000"/>
          </a:xfrm>
        </p:spPr>
      </p:pic>
    </p:spTree>
    <p:extLst>
      <p:ext uri="{BB962C8B-B14F-4D97-AF65-F5344CB8AC3E}">
        <p14:creationId xmlns:p14="http://schemas.microsoft.com/office/powerpoint/2010/main" val="300910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00834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настоящее время в Глазове существует 157 улиц, переулков, площадей.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59" y="1268760"/>
            <a:ext cx="7960689" cy="5400000"/>
          </a:xfrm>
        </p:spPr>
      </p:pic>
    </p:spTree>
    <p:extLst>
      <p:ext uri="{BB962C8B-B14F-4D97-AF65-F5344CB8AC3E}">
        <p14:creationId xmlns:p14="http://schemas.microsoft.com/office/powerpoint/2010/main" val="166872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-fotki.yandex.ru/get/9228/97833783.2ec/0_a689e_acb6e9d2_XX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31" y="1268760"/>
            <a:ext cx="8694338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0959" y="260648"/>
            <a:ext cx="85154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В старину населенные пункты получали свои названия в основном от </a:t>
            </a:r>
          </a:p>
          <a:p>
            <a:pPr algn="ctr"/>
            <a:r>
              <a:rPr lang="ru-RU" b="1" dirty="0" smtClean="0"/>
              <a:t>имени первого поселенца, так и наш город получил название от </a:t>
            </a:r>
          </a:p>
          <a:p>
            <a:pPr algn="ctr"/>
            <a:r>
              <a:rPr lang="ru-RU" b="1" dirty="0" smtClean="0"/>
              <a:t>человека по фамилии Глазов.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1433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fiesta.city/uploads/slider_image/image/75933/v880_5784961_large.jpg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8382000" cy="559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88640"/>
            <a:ext cx="89707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После 1745 года в деревне Глазово была построена деревянная церковь, </a:t>
            </a:r>
          </a:p>
          <a:p>
            <a:pPr algn="ctr"/>
            <a:r>
              <a:rPr lang="ru-RU" b="1" dirty="0"/>
              <a:t>а</a:t>
            </a:r>
            <a:r>
              <a:rPr lang="ru-RU" b="1" dirty="0" smtClean="0"/>
              <a:t> деревня стала селом.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0210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dn-st3.rtr-vesti.ru/vh/pictures/o/160/203/6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78184"/>
            <a:ext cx="8382000" cy="559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88640"/>
            <a:ext cx="8808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Спустя 30 лет по решению Российской императрицы Екатерины </a:t>
            </a:r>
            <a:r>
              <a:rPr lang="en-US" b="1" dirty="0" smtClean="0"/>
              <a:t>II</a:t>
            </a:r>
            <a:r>
              <a:rPr lang="ru-RU" b="1" dirty="0" smtClean="0"/>
              <a:t> была </a:t>
            </a:r>
          </a:p>
          <a:p>
            <a:pPr algn="ctr"/>
            <a:r>
              <a:rPr lang="ru-RU" b="1" dirty="0" smtClean="0"/>
              <a:t>образована новая губерния – Вятская.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6688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68760"/>
            <a:ext cx="7877846" cy="5400000"/>
          </a:xfrm>
        </p:spPr>
      </p:pic>
      <p:sp>
        <p:nvSpPr>
          <p:cNvPr id="4" name="Прямоугольник 3"/>
          <p:cNvSpPr/>
          <p:nvPr/>
        </p:nvSpPr>
        <p:spPr>
          <a:xfrm>
            <a:off x="2286000" y="22748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611560" y="260648"/>
            <a:ext cx="80233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В 1784 году был составлен первый план уездного города Глазова, </a:t>
            </a:r>
          </a:p>
          <a:p>
            <a:pPr algn="ctr"/>
            <a:r>
              <a:rPr lang="ru-RU" b="1" dirty="0" smtClean="0"/>
              <a:t>сделанный архитектором И. </a:t>
            </a:r>
            <a:r>
              <a:rPr lang="ru-RU" b="1" dirty="0" err="1" smtClean="0"/>
              <a:t>Лемом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9164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17753"/>
            <a:ext cx="7975386" cy="5400000"/>
          </a:xfrm>
        </p:spPr>
      </p:pic>
      <p:sp>
        <p:nvSpPr>
          <p:cNvPr id="2" name="TextBox 1"/>
          <p:cNvSpPr txBox="1"/>
          <p:nvPr/>
        </p:nvSpPr>
        <p:spPr>
          <a:xfrm>
            <a:off x="1221160" y="404664"/>
            <a:ext cx="6683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Раньше площадь носила название Торговая и Хлебная.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6223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408</TotalTime>
  <Words>228</Words>
  <Application>Microsoft Office PowerPoint</Application>
  <PresentationFormat>Экран (4:3)</PresentationFormat>
  <Paragraphs>30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Яркая</vt:lpstr>
      <vt:lpstr>Из истории площади Свободы…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Автор: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 истории площади Свободы…</dc:title>
  <dc:creator>илья</dc:creator>
  <cp:lastModifiedBy>Sam</cp:lastModifiedBy>
  <cp:revision>32</cp:revision>
  <dcterms:created xsi:type="dcterms:W3CDTF">2015-04-21T15:43:45Z</dcterms:created>
  <dcterms:modified xsi:type="dcterms:W3CDTF">2019-01-30T09:07:26Z</dcterms:modified>
</cp:coreProperties>
</file>