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0.liveinternet.ru/images/attach/c/7/97/908/97908520_116491_medium.jpg"/>
          <p:cNvPicPr>
            <a:picLocks noChangeAspect="1" noChangeArrowheads="1"/>
          </p:cNvPicPr>
          <p:nvPr/>
        </p:nvPicPr>
        <p:blipFill>
          <a:blip r:embed="rId2" cstate="print"/>
          <a:srcRect b="4851"/>
          <a:stretch>
            <a:fillRect/>
          </a:stretch>
        </p:blipFill>
        <p:spPr bwMode="auto">
          <a:xfrm>
            <a:off x="1" y="1"/>
            <a:ext cx="9143999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39552" y="0"/>
            <a:ext cx="813690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bg1"/>
                </a:solidFill>
              </a:rPr>
              <a:t>1. Почему мы дуем на спичку, когда хотим ее потушить?</a:t>
            </a:r>
            <a:endParaRPr lang="ru-RU" sz="66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12" y="3645024"/>
            <a:ext cx="295232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solidFill>
                  <a:schemeClr val="bg1"/>
                </a:solidFill>
              </a:rPr>
              <a:t>Ответ: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в выдыхаемом воздухе содержится углекислый газ (СО</a:t>
            </a:r>
            <a:r>
              <a:rPr lang="ru-RU" sz="2400" b="1" baseline="-25000" dirty="0" smtClean="0">
                <a:solidFill>
                  <a:schemeClr val="bg1"/>
                </a:solidFill>
              </a:rPr>
              <a:t>2</a:t>
            </a:r>
            <a:r>
              <a:rPr lang="ru-RU" sz="2400" b="1" dirty="0" smtClean="0">
                <a:solidFill>
                  <a:schemeClr val="bg1"/>
                </a:solidFill>
              </a:rPr>
              <a:t>), который не поддерживает горение. 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s.pfst.net/2009.09/10829e36b5c406b_b.jpg"/>
          <p:cNvPicPr>
            <a:picLocks noChangeAspect="1" noChangeArrowheads="1"/>
          </p:cNvPicPr>
          <p:nvPr/>
        </p:nvPicPr>
        <p:blipFill>
          <a:blip r:embed="rId2" cstate="print"/>
          <a:srcRect r="5501"/>
          <a:stretch>
            <a:fillRect/>
          </a:stretch>
        </p:blipFill>
        <p:spPr bwMode="auto">
          <a:xfrm>
            <a:off x="0" y="-161321"/>
            <a:ext cx="9364470" cy="7019321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75048" y="1052736"/>
            <a:ext cx="856895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chemeClr val="tx2">
                    <a:lumMod val="50000"/>
                  </a:schemeClr>
                </a:solidFill>
              </a:rPr>
              <a:t>2. Как пронести в ладошке 1 литр воды, не пролив ни капли?</a:t>
            </a:r>
            <a:endParaRPr lang="ru-RU" sz="80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geophoto.ru/large/bndr110180l.jpg"/>
          <p:cNvPicPr>
            <a:picLocks noChangeAspect="1" noChangeArrowheads="1"/>
          </p:cNvPicPr>
          <p:nvPr/>
        </p:nvPicPr>
        <p:blipFill>
          <a:blip r:embed="rId2" cstate="print"/>
          <a:srcRect b="10763"/>
          <a:stretch>
            <a:fillRect/>
          </a:stretch>
        </p:blipFill>
        <p:spPr bwMode="auto">
          <a:xfrm>
            <a:off x="-38047" y="0"/>
            <a:ext cx="9506591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3040" y="188640"/>
            <a:ext cx="86409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/>
              <a:t>Заморозить воду в лёд</a:t>
            </a:r>
            <a:endParaRPr lang="ru-RU" sz="6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ecotour.by/upload/iblock/1f0/201315071409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23528" y="332656"/>
            <a:ext cx="828092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/>
              <a:t>В каком море нельзя утонуть?</a:t>
            </a:r>
            <a:endParaRPr lang="ru-RU" sz="6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311352" y="2420888"/>
            <a:ext cx="583264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Ответ: в Мёртвом море, оно очень соленое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img.gazeta.ru/files3/950/3507950/dvegir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23528" y="476672"/>
            <a:ext cx="849694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Что тяжелее 1 килограмм железа или 1 килограмм ваты?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5661248"/>
            <a:ext cx="63001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</a:rPr>
              <a:t>Ответ: они равны </a:t>
            </a:r>
            <a:endParaRPr lang="ru-RU" sz="6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cs1.livemaster.ru/storage/58/fd/e0e588d7fe13fe4c5f0ff367225e--materialy-dlya-tvorchestva-provoloka-yuvelirnaya-2.jpg"/>
          <p:cNvPicPr>
            <a:picLocks noChangeAspect="1" noChangeArrowheads="1"/>
          </p:cNvPicPr>
          <p:nvPr/>
        </p:nvPicPr>
        <p:blipFill>
          <a:blip r:embed="rId2" cstate="print"/>
          <a:srcRect r="292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043608" y="1484784"/>
            <a:ext cx="698477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</a:rPr>
              <a:t>Из 1 грамма какого металла можно вытянуть проволоку длинной </a:t>
            </a:r>
          </a:p>
          <a:p>
            <a:pPr algn="ctr"/>
            <a:r>
              <a:rPr lang="ru-RU" sz="4400" b="1" dirty="0" smtClean="0">
                <a:solidFill>
                  <a:schemeClr val="bg1"/>
                </a:solidFill>
              </a:rPr>
              <a:t>2,5 км?</a:t>
            </a:r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165304"/>
            <a:ext cx="60841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Ответ: золото</a:t>
            </a:r>
            <a:endParaRPr lang="ru-RU" sz="4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&amp;Rcy;&amp;iecy;&amp;tcy;&amp;rcy;&amp;ocy;&amp;gcy;&amp;rcy;&amp;acy;&amp;dcy;&amp;ncy;&amp;ycy;&amp;jcy; &amp;Mcy;&amp;acy;&amp;rcy;&amp;scy; &amp;scy; 16 &amp;acy;&amp;pcy;&amp;rcy;&amp;iecy;&amp;lcy;&amp;yacy; &amp;pcy;&amp;ocy; 29 &amp;icy;&amp;yucy;&amp;ncy;&amp;yacy; 2016"/>
          <p:cNvPicPr>
            <a:picLocks noChangeAspect="1" noChangeArrowheads="1"/>
          </p:cNvPicPr>
          <p:nvPr/>
        </p:nvPicPr>
        <p:blipFill>
          <a:blip r:embed="rId2" cstate="print">
            <a:lum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11560" y="332656"/>
            <a:ext cx="784887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Соединения какого металла придают планете Марс красный цвет?</a:t>
            </a:r>
            <a:endParaRPr lang="ru-RU" sz="6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0" y="4653136"/>
            <a:ext cx="590465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u="sng" dirty="0" smtClean="0">
                <a:solidFill>
                  <a:schemeClr val="bg1"/>
                </a:solidFill>
              </a:rPr>
              <a:t>Ответ: </a:t>
            </a:r>
            <a:r>
              <a:rPr lang="ru-RU" sz="4400" b="1" dirty="0" smtClean="0">
                <a:solidFill>
                  <a:schemeClr val="bg1"/>
                </a:solidFill>
              </a:rPr>
              <a:t>соединения железа</a:t>
            </a:r>
            <a:endParaRPr lang="ru-RU" sz="4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332656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БЛИЦ – каждый верный ответ 0,5 балла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124744"/>
            <a:ext cx="9145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- </a:t>
            </a:r>
            <a:r>
              <a:rPr lang="ru-RU" sz="4000" b="1" dirty="0" smtClean="0"/>
              <a:t>Какой элемент утверждает, что не он?</a:t>
            </a:r>
            <a:endParaRPr lang="ru-RU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619672" y="1988840"/>
            <a:ext cx="72728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- </a:t>
            </a:r>
            <a:r>
              <a:rPr lang="ru-RU" sz="4000" b="1" dirty="0" smtClean="0"/>
              <a:t>В названии какого элемента спряталось два животных?</a:t>
            </a:r>
            <a:endParaRPr lang="ru-RU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3501008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mtClean="0"/>
              <a:t>- </a:t>
            </a:r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23528" y="3501008"/>
            <a:ext cx="79208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- </a:t>
            </a:r>
            <a:r>
              <a:rPr lang="ru-RU" sz="4000" b="1" dirty="0" smtClean="0"/>
              <a:t>Какой элемент утверждает, что он «воду родил»?</a:t>
            </a:r>
            <a:endParaRPr lang="ru-RU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5085184"/>
            <a:ext cx="8821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- </a:t>
            </a:r>
            <a:r>
              <a:rPr lang="ru-RU" sz="4000" b="1" dirty="0" smtClean="0"/>
              <a:t>Какой элемент назван в честь ученого создавшего периодическую таблицу?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153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ЧЕМ</dc:creator>
  <cp:lastModifiedBy>Admin</cp:lastModifiedBy>
  <cp:revision>12</cp:revision>
  <dcterms:created xsi:type="dcterms:W3CDTF">2016-12-20T06:57:34Z</dcterms:created>
  <dcterms:modified xsi:type="dcterms:W3CDTF">2021-03-29T13:37:20Z</dcterms:modified>
</cp:coreProperties>
</file>