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8" r:id="rId3"/>
    <p:sldId id="269" r:id="rId4"/>
    <p:sldId id="257" r:id="rId5"/>
    <p:sldId id="267" r:id="rId6"/>
    <p:sldId id="258" r:id="rId7"/>
    <p:sldId id="270" r:id="rId8"/>
    <p:sldId id="271" r:id="rId9"/>
    <p:sldId id="274" r:id="rId10"/>
    <p:sldId id="275" r:id="rId11"/>
    <p:sldId id="259" r:id="rId12"/>
    <p:sldId id="260" r:id="rId13"/>
    <p:sldId id="272" r:id="rId14"/>
    <p:sldId id="273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4" d="100"/>
          <a:sy n="44" d="100"/>
        </p:scale>
        <p:origin x="108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443C-0C50-40D2-B6F2-C65CDC068C5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2DFC-6D78-4A79-9F3B-EEC60A49E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039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443C-0C50-40D2-B6F2-C65CDC068C5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2DFC-6D78-4A79-9F3B-EEC60A49E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465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443C-0C50-40D2-B6F2-C65CDC068C5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2DFC-6D78-4A79-9F3B-EEC60A49EE8B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6250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443C-0C50-40D2-B6F2-C65CDC068C5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2DFC-6D78-4A79-9F3B-EEC60A49E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269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443C-0C50-40D2-B6F2-C65CDC068C5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2DFC-6D78-4A79-9F3B-EEC60A49EE8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426108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443C-0C50-40D2-B6F2-C65CDC068C5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2DFC-6D78-4A79-9F3B-EEC60A49E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5879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443C-0C50-40D2-B6F2-C65CDC068C5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2DFC-6D78-4A79-9F3B-EEC60A49E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7790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443C-0C50-40D2-B6F2-C65CDC068C5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2DFC-6D78-4A79-9F3B-EEC60A49E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482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443C-0C50-40D2-B6F2-C65CDC068C5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2DFC-6D78-4A79-9F3B-EEC60A49E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173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443C-0C50-40D2-B6F2-C65CDC068C5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2DFC-6D78-4A79-9F3B-EEC60A49E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02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443C-0C50-40D2-B6F2-C65CDC068C5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2DFC-6D78-4A79-9F3B-EEC60A49E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888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443C-0C50-40D2-B6F2-C65CDC068C5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2DFC-6D78-4A79-9F3B-EEC60A49E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62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443C-0C50-40D2-B6F2-C65CDC068C5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2DFC-6D78-4A79-9F3B-EEC60A49E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923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443C-0C50-40D2-B6F2-C65CDC068C5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2DFC-6D78-4A79-9F3B-EEC60A49E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139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443C-0C50-40D2-B6F2-C65CDC068C5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2DFC-6D78-4A79-9F3B-EEC60A49E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075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443C-0C50-40D2-B6F2-C65CDC068C5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2DFC-6D78-4A79-9F3B-EEC60A49E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164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A443C-0C50-40D2-B6F2-C65CDC068C5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5B22DFC-6D78-4A79-9F3B-EEC60A49E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952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6175" y="2012933"/>
            <a:ext cx="84009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Моя родная школа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50758" y="5913052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Сиротин Егор, ученик 10а МБОУ СОШ №77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орода Новосибирска, Заельцовского района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Маськова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О.В.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05" y="1053562"/>
            <a:ext cx="4601980" cy="3980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15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830114"/>
            <a:ext cx="9731829" cy="474623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-237056" y="-20457"/>
            <a:ext cx="12276656" cy="1698171"/>
          </a:xfrm>
        </p:spPr>
        <p:txBody>
          <a:bodyPr/>
          <a:lstStyle/>
          <a:p>
            <a:pPr algn="l"/>
            <a:r>
              <a:rPr lang="ru-RU" dirty="0" smtClean="0"/>
              <a:t>Участие в городском конкурсе ЮИД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59807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73003" y="177421"/>
            <a:ext cx="41489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июне на территории школы был обустроен небольшой огород, на котором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выращивали полностью экологически чистые овощи.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77421"/>
            <a:ext cx="5059680" cy="37947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003" y="2485745"/>
            <a:ext cx="5610853" cy="42081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4095863"/>
            <a:ext cx="5059679" cy="258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5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65780" y="218364"/>
            <a:ext cx="66874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уже в начале сентября был собран урожай.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970219" y="1343672"/>
            <a:ext cx="2453477" cy="327130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39" y="1752585"/>
            <a:ext cx="2525612" cy="33674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3883230" y="2804453"/>
            <a:ext cx="4052501" cy="3039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19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96862" y="1055690"/>
            <a:ext cx="8406705" cy="4332158"/>
          </a:xfrm>
        </p:spPr>
        <p:txBody>
          <a:bodyPr>
            <a:noAutofit/>
          </a:bodyPr>
          <a:lstStyle/>
          <a:p>
            <a:r>
              <a:rPr lang="ru-RU" sz="3200" dirty="0" smtClean="0"/>
              <a:t>Я люблю мою маму, школу, семью,</a:t>
            </a:r>
            <a:br>
              <a:rPr lang="ru-RU" sz="3200" dirty="0" smtClean="0"/>
            </a:br>
            <a:r>
              <a:rPr lang="ru-RU" sz="3200" dirty="0" smtClean="0"/>
              <a:t>Мой огромный город, друзей и родню.</a:t>
            </a:r>
            <a:br>
              <a:rPr lang="ru-RU" sz="3200" dirty="0" smtClean="0"/>
            </a:br>
            <a:r>
              <a:rPr lang="ru-RU" sz="3200" dirty="0" smtClean="0"/>
              <a:t>В нашем мире  жестоком было б больше добра,</a:t>
            </a:r>
            <a:br>
              <a:rPr lang="ru-RU" sz="3200" dirty="0" smtClean="0"/>
            </a:br>
            <a:r>
              <a:rPr lang="ru-RU" sz="3200" dirty="0" smtClean="0"/>
              <a:t> Если б каждый ребенок думал также, как я.</a:t>
            </a:r>
            <a:br>
              <a:rPr lang="ru-RU" sz="3200" dirty="0" smtClean="0"/>
            </a:br>
            <a:r>
              <a:rPr lang="ru-RU" sz="3200" dirty="0" smtClean="0"/>
              <a:t> Сила нашей России зависит от нас - </a:t>
            </a:r>
            <a:br>
              <a:rPr lang="ru-RU" sz="3200" dirty="0" smtClean="0"/>
            </a:br>
            <a:r>
              <a:rPr lang="ru-RU" sz="3200" dirty="0" smtClean="0"/>
              <a:t> Будем двигаться вместе вперед и сейчас!</a:t>
            </a:r>
            <a:endParaRPr lang="ru-RU" sz="32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82289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1714986"/>
            <a:ext cx="7766936" cy="1646302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880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 родился и живу  в Новосибирске.</a:t>
            </a:r>
            <a:endParaRPr lang="ru-RU" dirty="0"/>
          </a:p>
        </p:txBody>
      </p:sp>
      <p:sp>
        <p:nvSpPr>
          <p:cNvPr id="8" name="Рисунок 7"/>
          <p:cNvSpPr>
            <a:spLocks noGrp="1"/>
          </p:cNvSpPr>
          <p:nvPr>
            <p:ph type="pic" idx="1"/>
          </p:nvPr>
        </p:nvSpPr>
        <p:spPr/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Учусь я в школе № 77. Здесь учился мой дед, моя бабушка, мама  и тетя – она сейчас директор.</a:t>
            </a:r>
          </a:p>
          <a:p>
            <a:r>
              <a:rPr lang="ru-RU" sz="2000" dirty="0" smtClean="0"/>
              <a:t>Я люблю свою школу и наш город.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667001"/>
            <a:ext cx="8596667" cy="3825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084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8779" y="-222366"/>
            <a:ext cx="5092906" cy="1574808"/>
          </a:xfrm>
        </p:spPr>
        <p:txBody>
          <a:bodyPr/>
          <a:lstStyle/>
          <a:p>
            <a:r>
              <a:rPr lang="ru-RU" dirty="0" smtClean="0"/>
              <a:t>Школьный музей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92" b="20192"/>
          <a:stretch>
            <a:fillRect/>
          </a:stretch>
        </p:blipFill>
        <p:spPr>
          <a:xfrm rot="5400000">
            <a:off x="4893073" y="1888760"/>
            <a:ext cx="6584482" cy="2945567"/>
          </a:xfrm>
          <a:prstGeom prst="roundRect">
            <a:avLst>
              <a:gd name="adj" fmla="val 0"/>
            </a:avLst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450" y="1352442"/>
            <a:ext cx="4631960" cy="1008088"/>
          </a:xfrm>
        </p:spPr>
        <p:txBody>
          <a:bodyPr/>
          <a:lstStyle/>
          <a:p>
            <a:r>
              <a:rPr lang="ru-RU" dirty="0" smtClean="0"/>
              <a:t>В музее моей школы много фотографий и экспонатов. Их собирали с давних времен. Там есть и письма моего прадеда , которые он писал с войны. Я горжусь им.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50" y="2248945"/>
            <a:ext cx="4497048" cy="337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8074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3325" y="245660"/>
            <a:ext cx="65372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кипит каждый день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42364" y="1477889"/>
            <a:ext cx="5602406" cy="12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нашей школы была выложена цифра 75, в честь годовщины победы в Великой Отечественной Войне.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93" y="2941240"/>
            <a:ext cx="2589932" cy="36564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29099" y="1477889"/>
            <a:ext cx="39169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 старшего звена школы ежегодно принимают участие в вахте памяти героев Великой Отечественной Войны.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287" y="2941240"/>
            <a:ext cx="3360532" cy="35279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506" y="2941240"/>
            <a:ext cx="2838762" cy="378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5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74961" y="354842"/>
            <a:ext cx="65509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горжусь нашими ребятами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6979" y="1460310"/>
            <a:ext cx="46538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 старшей школы рассказывали о Сталинградской битве от лица военных.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79" y="2660639"/>
            <a:ext cx="2849834" cy="37997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813" y="2660639"/>
            <a:ext cx="2830830" cy="37744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36646" y="1460310"/>
            <a:ext cx="54642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 старшеклассники участвуют в вахте памяти у  вечного огня на Посту №1.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9412" y="2660639"/>
            <a:ext cx="2965113" cy="222383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0794" y="4343142"/>
            <a:ext cx="3087849" cy="2315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42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19367" y="232012"/>
            <a:ext cx="85434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Зеленые зоны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4717" y="1187355"/>
            <a:ext cx="11818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каждом этаже школы есть экологические озёра и лесные полянки, в которых растут цветы. Также на стенах расположены фотографии памятных мест города прошлых лет и нашего времени.  В  сентябре мы участвовали в акции «Посади дерево» и она удалась. Для меня это важно!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616" y="3243297"/>
            <a:ext cx="4444244" cy="33331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90" y="3253865"/>
            <a:ext cx="4155226" cy="3322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61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948127"/>
            <a:ext cx="8596667" cy="566738"/>
          </a:xfrm>
        </p:spPr>
        <p:txBody>
          <a:bodyPr/>
          <a:lstStyle/>
          <a:p>
            <a:r>
              <a:rPr lang="ru-RU" dirty="0" smtClean="0"/>
              <a:t>Тихие и уютные коридоры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77334" y="1660575"/>
            <a:ext cx="4119518" cy="313327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 школе я всегда чувствую себя спокойно и комфортно.  У нас отличные учителя, многие из которых закончили эту школу.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174" y="609600"/>
            <a:ext cx="5996065" cy="557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155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3" y="2443397"/>
            <a:ext cx="9188259" cy="1798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Я, Сиротин Егор, ученик 10 а класса МБОУ СОШ №77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36252" y="2813670"/>
            <a:ext cx="8825659" cy="860400"/>
          </a:xfrm>
        </p:spPr>
        <p:txBody>
          <a:bodyPr>
            <a:noAutofit/>
          </a:bodyPr>
          <a:lstStyle/>
          <a:p>
            <a:r>
              <a:rPr lang="ru-RU" dirty="0" smtClean="0"/>
              <a:t>Я стараюсь активно участвовать в жизни школы и класса. В этом </a:t>
            </a:r>
            <a:r>
              <a:rPr lang="ru-RU" dirty="0"/>
              <a:t>м</a:t>
            </a:r>
            <a:r>
              <a:rPr lang="ru-RU" dirty="0" smtClean="0"/>
              <a:t>еня поддерживают мои друзья и одноклассники. Не так давно я побывал в лагере «Артек» там я познакомился с ребятами с разных городов нашей страны. Они рассказывали про свои школы и достопримечательности. </a:t>
            </a:r>
            <a:endParaRPr lang="ru-RU" dirty="0"/>
          </a:p>
          <a:p>
            <a:r>
              <a:rPr lang="ru-RU" dirty="0" smtClean="0"/>
              <a:t>Из Новосибирска я уезжал первый раз так надолго и понял, что скучаю, хотя скучать в «Артеке» времени не было.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4454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6664" y="0"/>
            <a:ext cx="97581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меня был 8 отряд 13 смена.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90" y="584774"/>
            <a:ext cx="10909414" cy="627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89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578</TotalTime>
  <Words>378</Words>
  <Application>Microsoft Office PowerPoint</Application>
  <PresentationFormat>Широкоэкранный</PresentationFormat>
  <Paragraphs>28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Times New Roman</vt:lpstr>
      <vt:lpstr>Trebuchet MS</vt:lpstr>
      <vt:lpstr>Wingdings 3</vt:lpstr>
      <vt:lpstr>Грань</vt:lpstr>
      <vt:lpstr>Презентация PowerPoint</vt:lpstr>
      <vt:lpstr>Я родился и живу  в Новосибирске.</vt:lpstr>
      <vt:lpstr>Школьный музей</vt:lpstr>
      <vt:lpstr>Презентация PowerPoint</vt:lpstr>
      <vt:lpstr>Презентация PowerPoint</vt:lpstr>
      <vt:lpstr>Презентация PowerPoint</vt:lpstr>
      <vt:lpstr>Тихие и уютные коридоры</vt:lpstr>
      <vt:lpstr>Я, Сиротин Егор, ученик 10 а класса МБОУ СОШ №77</vt:lpstr>
      <vt:lpstr>Презентация PowerPoint</vt:lpstr>
      <vt:lpstr>Участие в городском конкурсе ЮИД</vt:lpstr>
      <vt:lpstr>Презентация PowerPoint</vt:lpstr>
      <vt:lpstr>Презентация PowerPoint</vt:lpstr>
      <vt:lpstr>Я люблю мою маму, школу, семью, Мой огромный город, друзей и родню. В нашем мире  жестоком было б больше добра,  Если б каждый ребенок думал также, как я.  Сила нашей России зависит от нас -   Будем двигаться вместе вперед и сейчас!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5а</dc:creator>
  <cp:lastModifiedBy>Пользователь</cp:lastModifiedBy>
  <cp:revision>33</cp:revision>
  <dcterms:created xsi:type="dcterms:W3CDTF">2021-10-24T07:51:44Z</dcterms:created>
  <dcterms:modified xsi:type="dcterms:W3CDTF">2021-11-12T08:35:09Z</dcterms:modified>
</cp:coreProperties>
</file>