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0" d="100"/>
          <a:sy n="80" d="100"/>
        </p:scale>
        <p:origin x="846" y="-6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B5221020-8006-4043-8197-D9D2AA828DCF}" type="datetimeFigureOut">
              <a:rPr lang="ru-RU" smtClean="0"/>
              <a:t>16.02.2026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8E7EDF-B84F-4A3C-BDEE-F37AA24A7ECD}" type="slidenum">
              <a:rPr lang="ru-RU" smtClean="0"/>
              <a:t>‹#›</a:t>
            </a:fld>
            <a:endParaRPr lang="ru-RU"/>
          </a:p>
        </p:txBody>
      </p:sp>
    </p:spTree>
    <p:extLst>
      <p:ext uri="{BB962C8B-B14F-4D97-AF65-F5344CB8AC3E}">
        <p14:creationId xmlns:p14="http://schemas.microsoft.com/office/powerpoint/2010/main" val="8345856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5221020-8006-4043-8197-D9D2AA828DCF}" type="datetimeFigureOut">
              <a:rPr lang="ru-RU" smtClean="0"/>
              <a:t>16.02.2026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8E7EDF-B84F-4A3C-BDEE-F37AA24A7ECD}" type="slidenum">
              <a:rPr lang="ru-RU" smtClean="0"/>
              <a:t>‹#›</a:t>
            </a:fld>
            <a:endParaRPr lang="ru-RU"/>
          </a:p>
        </p:txBody>
      </p:sp>
    </p:spTree>
    <p:extLst>
      <p:ext uri="{BB962C8B-B14F-4D97-AF65-F5344CB8AC3E}">
        <p14:creationId xmlns:p14="http://schemas.microsoft.com/office/powerpoint/2010/main" val="184047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5221020-8006-4043-8197-D9D2AA828DCF}" type="datetimeFigureOut">
              <a:rPr lang="ru-RU" smtClean="0"/>
              <a:t>16.02.2026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8E7EDF-B84F-4A3C-BDEE-F37AA24A7ECD}" type="slidenum">
              <a:rPr lang="ru-RU" smtClean="0"/>
              <a:t>‹#›</a:t>
            </a:fld>
            <a:endParaRPr lang="ru-RU"/>
          </a:p>
        </p:txBody>
      </p:sp>
    </p:spTree>
    <p:extLst>
      <p:ext uri="{BB962C8B-B14F-4D97-AF65-F5344CB8AC3E}">
        <p14:creationId xmlns:p14="http://schemas.microsoft.com/office/powerpoint/2010/main" val="230508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5221020-8006-4043-8197-D9D2AA828DCF}" type="datetimeFigureOut">
              <a:rPr lang="ru-RU" smtClean="0"/>
              <a:t>16.02.2026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8E7EDF-B84F-4A3C-BDEE-F37AA24A7ECD}" type="slidenum">
              <a:rPr lang="ru-RU" smtClean="0"/>
              <a:t>‹#›</a:t>
            </a:fld>
            <a:endParaRPr lang="ru-RU"/>
          </a:p>
        </p:txBody>
      </p:sp>
    </p:spTree>
    <p:extLst>
      <p:ext uri="{BB962C8B-B14F-4D97-AF65-F5344CB8AC3E}">
        <p14:creationId xmlns:p14="http://schemas.microsoft.com/office/powerpoint/2010/main" val="1532779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ru-RU"/>
              <a:t>Образец заголовка</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5221020-8006-4043-8197-D9D2AA828DCF}" type="datetimeFigureOut">
              <a:rPr lang="ru-RU" smtClean="0"/>
              <a:t>16.02.2026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8E7EDF-B84F-4A3C-BDEE-F37AA24A7ECD}" type="slidenum">
              <a:rPr lang="ru-RU" smtClean="0"/>
              <a:t>‹#›</a:t>
            </a:fld>
            <a:endParaRPr lang="ru-RU"/>
          </a:p>
        </p:txBody>
      </p:sp>
    </p:spTree>
    <p:extLst>
      <p:ext uri="{BB962C8B-B14F-4D97-AF65-F5344CB8AC3E}">
        <p14:creationId xmlns:p14="http://schemas.microsoft.com/office/powerpoint/2010/main" val="4107176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B5221020-8006-4043-8197-D9D2AA828DCF}" type="datetimeFigureOut">
              <a:rPr lang="ru-RU" smtClean="0"/>
              <a:t>16.02.2026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8E7EDF-B84F-4A3C-BDEE-F37AA24A7ECD}" type="slidenum">
              <a:rPr lang="ru-RU" smtClean="0"/>
              <a:t>‹#›</a:t>
            </a:fld>
            <a:endParaRPr lang="ru-RU"/>
          </a:p>
        </p:txBody>
      </p:sp>
    </p:spTree>
    <p:extLst>
      <p:ext uri="{BB962C8B-B14F-4D97-AF65-F5344CB8AC3E}">
        <p14:creationId xmlns:p14="http://schemas.microsoft.com/office/powerpoint/2010/main" val="1896862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82329" y="2505075"/>
            <a:ext cx="4190702"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014913" y="2505075"/>
            <a:ext cx="4211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5221020-8006-4043-8197-D9D2AA828DCF}" type="datetimeFigureOut">
              <a:rPr lang="ru-RU" smtClean="0"/>
              <a:t>16.02.2026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C8E7EDF-B84F-4A3C-BDEE-F37AA24A7ECD}" type="slidenum">
              <a:rPr lang="ru-RU" smtClean="0"/>
              <a:t>‹#›</a:t>
            </a:fld>
            <a:endParaRPr lang="ru-RU"/>
          </a:p>
        </p:txBody>
      </p:sp>
    </p:spTree>
    <p:extLst>
      <p:ext uri="{BB962C8B-B14F-4D97-AF65-F5344CB8AC3E}">
        <p14:creationId xmlns:p14="http://schemas.microsoft.com/office/powerpoint/2010/main" val="1321340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B5221020-8006-4043-8197-D9D2AA828DCF}" type="datetimeFigureOut">
              <a:rPr lang="ru-RU" smtClean="0"/>
              <a:t>16.02.2026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C8E7EDF-B84F-4A3C-BDEE-F37AA24A7ECD}" type="slidenum">
              <a:rPr lang="ru-RU" smtClean="0"/>
              <a:t>‹#›</a:t>
            </a:fld>
            <a:endParaRPr lang="ru-RU"/>
          </a:p>
        </p:txBody>
      </p:sp>
    </p:spTree>
    <p:extLst>
      <p:ext uri="{BB962C8B-B14F-4D97-AF65-F5344CB8AC3E}">
        <p14:creationId xmlns:p14="http://schemas.microsoft.com/office/powerpoint/2010/main" val="3938204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221020-8006-4043-8197-D9D2AA828DCF}" type="datetimeFigureOut">
              <a:rPr lang="ru-RU" smtClean="0"/>
              <a:t>16.02.2026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C8E7EDF-B84F-4A3C-BDEE-F37AA24A7ECD}" type="slidenum">
              <a:rPr lang="ru-RU" smtClean="0"/>
              <a:t>‹#›</a:t>
            </a:fld>
            <a:endParaRPr lang="ru-RU"/>
          </a:p>
        </p:txBody>
      </p:sp>
    </p:spTree>
    <p:extLst>
      <p:ext uri="{BB962C8B-B14F-4D97-AF65-F5344CB8AC3E}">
        <p14:creationId xmlns:p14="http://schemas.microsoft.com/office/powerpoint/2010/main" val="1681303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B5221020-8006-4043-8197-D9D2AA828DCF}" type="datetimeFigureOut">
              <a:rPr lang="ru-RU" smtClean="0"/>
              <a:t>16.02.2026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8E7EDF-B84F-4A3C-BDEE-F37AA24A7ECD}" type="slidenum">
              <a:rPr lang="ru-RU" smtClean="0"/>
              <a:t>‹#›</a:t>
            </a:fld>
            <a:endParaRPr lang="ru-RU"/>
          </a:p>
        </p:txBody>
      </p:sp>
    </p:spTree>
    <p:extLst>
      <p:ext uri="{BB962C8B-B14F-4D97-AF65-F5344CB8AC3E}">
        <p14:creationId xmlns:p14="http://schemas.microsoft.com/office/powerpoint/2010/main" val="1288022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B5221020-8006-4043-8197-D9D2AA828DCF}" type="datetimeFigureOut">
              <a:rPr lang="ru-RU" smtClean="0"/>
              <a:t>16.02.2026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8E7EDF-B84F-4A3C-BDEE-F37AA24A7ECD}" type="slidenum">
              <a:rPr lang="ru-RU" smtClean="0"/>
              <a:t>‹#›</a:t>
            </a:fld>
            <a:endParaRPr lang="ru-RU"/>
          </a:p>
        </p:txBody>
      </p:sp>
    </p:spTree>
    <p:extLst>
      <p:ext uri="{BB962C8B-B14F-4D97-AF65-F5344CB8AC3E}">
        <p14:creationId xmlns:p14="http://schemas.microsoft.com/office/powerpoint/2010/main" val="2054467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221020-8006-4043-8197-D9D2AA828DCF}" type="datetimeFigureOut">
              <a:rPr lang="ru-RU" smtClean="0"/>
              <a:t>16.02.2026</a:t>
            </a:fld>
            <a:endParaRPr lang="ru-RU"/>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8E7EDF-B84F-4A3C-BDEE-F37AA24A7ECD}" type="slidenum">
              <a:rPr lang="ru-RU" smtClean="0"/>
              <a:t>‹#›</a:t>
            </a:fld>
            <a:endParaRPr lang="ru-RU"/>
          </a:p>
        </p:txBody>
      </p:sp>
    </p:spTree>
    <p:extLst>
      <p:ext uri="{BB962C8B-B14F-4D97-AF65-F5344CB8AC3E}">
        <p14:creationId xmlns:p14="http://schemas.microsoft.com/office/powerpoint/2010/main" val="38226607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4">
            <a:extLst>
              <a:ext uri="{FF2B5EF4-FFF2-40B4-BE49-F238E27FC236}">
                <a16:creationId xmlns:a16="http://schemas.microsoft.com/office/drawing/2014/main" id="{505A3012-2372-488B-A8CF-F65E967896CF}"/>
              </a:ext>
            </a:extLst>
          </p:cNvPr>
          <p:cNvGraphicFramePr>
            <a:graphicFrameLocks noGrp="1"/>
          </p:cNvGraphicFramePr>
          <p:nvPr>
            <p:extLst>
              <p:ext uri="{D42A27DB-BD31-4B8C-83A1-F6EECF244321}">
                <p14:modId xmlns:p14="http://schemas.microsoft.com/office/powerpoint/2010/main" val="590878419"/>
              </p:ext>
            </p:extLst>
          </p:nvPr>
        </p:nvGraphicFramePr>
        <p:xfrm>
          <a:off x="453000" y="206999"/>
          <a:ext cx="9000000" cy="6444002"/>
        </p:xfrm>
        <a:graphic>
          <a:graphicData uri="http://schemas.openxmlformats.org/drawingml/2006/table">
            <a:tbl>
              <a:tblPr firstRow="1" bandRow="1">
                <a:tableStyleId>{08FB837D-C827-4EFA-A057-4D05807E0F7C}</a:tableStyleId>
              </a:tblPr>
              <a:tblGrid>
                <a:gridCol w="1125000">
                  <a:extLst>
                    <a:ext uri="{9D8B030D-6E8A-4147-A177-3AD203B41FA5}">
                      <a16:colId xmlns:a16="http://schemas.microsoft.com/office/drawing/2014/main" val="752236708"/>
                    </a:ext>
                  </a:extLst>
                </a:gridCol>
                <a:gridCol w="1125000">
                  <a:extLst>
                    <a:ext uri="{9D8B030D-6E8A-4147-A177-3AD203B41FA5}">
                      <a16:colId xmlns:a16="http://schemas.microsoft.com/office/drawing/2014/main" val="2911395192"/>
                    </a:ext>
                  </a:extLst>
                </a:gridCol>
                <a:gridCol w="1125000">
                  <a:extLst>
                    <a:ext uri="{9D8B030D-6E8A-4147-A177-3AD203B41FA5}">
                      <a16:colId xmlns:a16="http://schemas.microsoft.com/office/drawing/2014/main" val="941892938"/>
                    </a:ext>
                  </a:extLst>
                </a:gridCol>
                <a:gridCol w="1125000">
                  <a:extLst>
                    <a:ext uri="{9D8B030D-6E8A-4147-A177-3AD203B41FA5}">
                      <a16:colId xmlns:a16="http://schemas.microsoft.com/office/drawing/2014/main" val="3171467998"/>
                    </a:ext>
                  </a:extLst>
                </a:gridCol>
                <a:gridCol w="1125000">
                  <a:extLst>
                    <a:ext uri="{9D8B030D-6E8A-4147-A177-3AD203B41FA5}">
                      <a16:colId xmlns:a16="http://schemas.microsoft.com/office/drawing/2014/main" val="2763471851"/>
                    </a:ext>
                  </a:extLst>
                </a:gridCol>
                <a:gridCol w="1125000">
                  <a:extLst>
                    <a:ext uri="{9D8B030D-6E8A-4147-A177-3AD203B41FA5}">
                      <a16:colId xmlns:a16="http://schemas.microsoft.com/office/drawing/2014/main" val="680393635"/>
                    </a:ext>
                  </a:extLst>
                </a:gridCol>
                <a:gridCol w="1125000">
                  <a:extLst>
                    <a:ext uri="{9D8B030D-6E8A-4147-A177-3AD203B41FA5}">
                      <a16:colId xmlns:a16="http://schemas.microsoft.com/office/drawing/2014/main" val="1786538857"/>
                    </a:ext>
                  </a:extLst>
                </a:gridCol>
                <a:gridCol w="1125000">
                  <a:extLst>
                    <a:ext uri="{9D8B030D-6E8A-4147-A177-3AD203B41FA5}">
                      <a16:colId xmlns:a16="http://schemas.microsoft.com/office/drawing/2014/main" val="874824795"/>
                    </a:ext>
                  </a:extLst>
                </a:gridCol>
              </a:tblGrid>
              <a:tr h="710774">
                <a:tc>
                  <a:txBody>
                    <a:bodyPr/>
                    <a:lstStyle/>
                    <a:p>
                      <a:pPr algn="ctr"/>
                      <a:endParaRPr lang="ru-RU" sz="1200" dirty="0"/>
                    </a:p>
                  </a:txBody>
                  <a:tcPr marL="74295" marR="74295" marT="37148" marB="37148" anchor="ctr"/>
                </a:tc>
                <a:tc>
                  <a:txBody>
                    <a:bodyPr/>
                    <a:lstStyle/>
                    <a:p>
                      <a:pPr algn="ctr"/>
                      <a:r>
                        <a:rPr lang="ru-RU" sz="1000" dirty="0"/>
                        <a:t>ПОНЕДЕЛЬНИК</a:t>
                      </a:r>
                    </a:p>
                  </a:txBody>
                  <a:tcPr marL="74295" marR="74295" marT="37148" marB="37148" anchor="ctr"/>
                </a:tc>
                <a:tc>
                  <a:txBody>
                    <a:bodyPr/>
                    <a:lstStyle/>
                    <a:p>
                      <a:pPr algn="ctr"/>
                      <a:r>
                        <a:rPr lang="ru-RU" sz="1200" dirty="0"/>
                        <a:t>ВТОРНИК</a:t>
                      </a:r>
                    </a:p>
                  </a:txBody>
                  <a:tcPr marL="74295" marR="74295" marT="37148" marB="37148" anchor="ctr"/>
                </a:tc>
                <a:tc>
                  <a:txBody>
                    <a:bodyPr/>
                    <a:lstStyle/>
                    <a:p>
                      <a:pPr algn="ctr"/>
                      <a:r>
                        <a:rPr lang="ru-RU" sz="1200" dirty="0"/>
                        <a:t>СРЕДА</a:t>
                      </a:r>
                    </a:p>
                  </a:txBody>
                  <a:tcPr marL="74295" marR="74295" marT="37148" marB="37148" anchor="ctr"/>
                </a:tc>
                <a:tc>
                  <a:txBody>
                    <a:bodyPr/>
                    <a:lstStyle/>
                    <a:p>
                      <a:pPr algn="ctr"/>
                      <a:r>
                        <a:rPr lang="ru-RU" sz="1200" dirty="0"/>
                        <a:t>ЧЕТВЕРГ</a:t>
                      </a:r>
                    </a:p>
                  </a:txBody>
                  <a:tcPr marL="74295" marR="74295" marT="37148" marB="37148" anchor="ctr"/>
                </a:tc>
                <a:tc>
                  <a:txBody>
                    <a:bodyPr/>
                    <a:lstStyle/>
                    <a:p>
                      <a:pPr algn="ctr"/>
                      <a:r>
                        <a:rPr lang="ru-RU" sz="1200" dirty="0"/>
                        <a:t>ПЯТНИЦА</a:t>
                      </a:r>
                    </a:p>
                  </a:txBody>
                  <a:tcPr marL="74295" marR="74295" marT="37148" marB="37148" anchor="ctr"/>
                </a:tc>
                <a:tc>
                  <a:txBody>
                    <a:bodyPr/>
                    <a:lstStyle/>
                    <a:p>
                      <a:pPr algn="ctr"/>
                      <a:r>
                        <a:rPr lang="ru-RU" sz="1200" dirty="0"/>
                        <a:t>СУББОТА</a:t>
                      </a:r>
                    </a:p>
                  </a:txBody>
                  <a:tcPr marL="74295" marR="74295" marT="37148" marB="37148" anchor="ctr"/>
                </a:tc>
                <a:tc>
                  <a:txBody>
                    <a:bodyPr/>
                    <a:lstStyle/>
                    <a:p>
                      <a:pPr algn="ctr"/>
                      <a:r>
                        <a:rPr lang="ru-RU" sz="1100" dirty="0"/>
                        <a:t>ВОСКРЕСЕНЬЕ</a:t>
                      </a:r>
                    </a:p>
                  </a:txBody>
                  <a:tcPr marL="74295" marR="74295" marT="37148" marB="37148" anchor="ctr"/>
                </a:tc>
                <a:extLst>
                  <a:ext uri="{0D108BD9-81ED-4DB2-BD59-A6C34878D82A}">
                    <a16:rowId xmlns:a16="http://schemas.microsoft.com/office/drawing/2014/main" val="1267692742"/>
                  </a:ext>
                </a:extLst>
              </a:tr>
              <a:tr h="955538">
                <a:tc>
                  <a:txBody>
                    <a:bodyPr/>
                    <a:lstStyle/>
                    <a:p>
                      <a:pPr algn="ctr"/>
                      <a:endParaRPr lang="ru-RU" sz="1200"/>
                    </a:p>
                  </a:txBody>
                  <a:tcPr marL="74295" marR="74295" marT="37148" marB="37148" anchor="ctr"/>
                </a:tc>
                <a:tc>
                  <a:txBody>
                    <a:bodyPr/>
                    <a:lstStyle/>
                    <a:p>
                      <a:pPr algn="ctr"/>
                      <a:endParaRPr lang="ru-RU" sz="3600" dirty="0"/>
                    </a:p>
                  </a:txBody>
                  <a:tcPr marL="74295" marR="74295" marT="37148" marB="37148" anchor="ctr"/>
                </a:tc>
                <a:tc>
                  <a:txBody>
                    <a:bodyPr/>
                    <a:lstStyle/>
                    <a:p>
                      <a:pPr algn="ctr"/>
                      <a:endParaRPr lang="ru-RU" sz="3600" dirty="0"/>
                    </a:p>
                  </a:txBody>
                  <a:tcPr marL="74295" marR="74295" marT="37148" marB="37148" anchor="ctr"/>
                </a:tc>
                <a:tc>
                  <a:txBody>
                    <a:bodyPr/>
                    <a:lstStyle/>
                    <a:p>
                      <a:pPr algn="ctr"/>
                      <a:endParaRPr lang="ru-RU" sz="3600" dirty="0"/>
                    </a:p>
                  </a:txBody>
                  <a:tcPr marL="74295" marR="74295" marT="37148" marB="37148" anchor="ctr"/>
                </a:tc>
                <a:tc>
                  <a:txBody>
                    <a:bodyPr/>
                    <a:lstStyle/>
                    <a:p>
                      <a:pPr algn="ctr"/>
                      <a:endParaRPr lang="ru-RU" sz="3600"/>
                    </a:p>
                  </a:txBody>
                  <a:tcPr marL="74295" marR="74295" marT="37148" marB="37148" anchor="ctr"/>
                </a:tc>
                <a:tc>
                  <a:txBody>
                    <a:bodyPr/>
                    <a:lstStyle/>
                    <a:p>
                      <a:pPr algn="ctr"/>
                      <a:endParaRPr lang="ru-RU" sz="3600"/>
                    </a:p>
                  </a:txBody>
                  <a:tcPr marL="74295" marR="74295" marT="37148" marB="37148" anchor="ctr"/>
                </a:tc>
                <a:tc>
                  <a:txBody>
                    <a:bodyPr/>
                    <a:lstStyle/>
                    <a:p>
                      <a:pPr algn="ctr"/>
                      <a:endParaRPr lang="ru-RU" sz="3600"/>
                    </a:p>
                  </a:txBody>
                  <a:tcPr marL="74295" marR="74295" marT="37148" marB="37148" anchor="ctr"/>
                </a:tc>
                <a:tc>
                  <a:txBody>
                    <a:bodyPr/>
                    <a:lstStyle/>
                    <a:p>
                      <a:pPr algn="ctr"/>
                      <a:r>
                        <a:rPr lang="ru-RU" sz="3600" dirty="0"/>
                        <a:t>1</a:t>
                      </a:r>
                    </a:p>
                  </a:txBody>
                  <a:tcPr marL="74295" marR="74295" marT="37148" marB="37148" anchor="ctr"/>
                </a:tc>
                <a:extLst>
                  <a:ext uri="{0D108BD9-81ED-4DB2-BD59-A6C34878D82A}">
                    <a16:rowId xmlns:a16="http://schemas.microsoft.com/office/drawing/2014/main" val="79731643"/>
                  </a:ext>
                </a:extLst>
              </a:tr>
              <a:tr h="955538">
                <a:tc>
                  <a:txBody>
                    <a:bodyPr/>
                    <a:lstStyle/>
                    <a:p>
                      <a:pPr algn="ctr"/>
                      <a:endParaRPr lang="ru-RU" sz="1200"/>
                    </a:p>
                  </a:txBody>
                  <a:tcPr marL="74295" marR="74295" marT="37148" marB="37148" anchor="ctr"/>
                </a:tc>
                <a:tc>
                  <a:txBody>
                    <a:bodyPr/>
                    <a:lstStyle/>
                    <a:p>
                      <a:pPr algn="ctr"/>
                      <a:r>
                        <a:rPr lang="ru-RU" sz="3600" dirty="0"/>
                        <a:t>2</a:t>
                      </a:r>
                    </a:p>
                  </a:txBody>
                  <a:tcPr marL="74295" marR="74295" marT="37148" marB="37148" anchor="ctr"/>
                </a:tc>
                <a:tc>
                  <a:txBody>
                    <a:bodyPr/>
                    <a:lstStyle/>
                    <a:p>
                      <a:pPr algn="ctr"/>
                      <a:r>
                        <a:rPr lang="ru-RU" sz="3600" dirty="0"/>
                        <a:t>3</a:t>
                      </a:r>
                    </a:p>
                  </a:txBody>
                  <a:tcPr marL="74295" marR="74295" marT="37148" marB="37148" anchor="ctr"/>
                </a:tc>
                <a:tc>
                  <a:txBody>
                    <a:bodyPr/>
                    <a:lstStyle/>
                    <a:p>
                      <a:pPr algn="ctr"/>
                      <a:r>
                        <a:rPr lang="ru-RU" sz="3600" dirty="0"/>
                        <a:t>4</a:t>
                      </a:r>
                    </a:p>
                  </a:txBody>
                  <a:tcPr marL="74295" marR="74295" marT="37148" marB="37148" anchor="ctr"/>
                </a:tc>
                <a:tc>
                  <a:txBody>
                    <a:bodyPr/>
                    <a:lstStyle/>
                    <a:p>
                      <a:pPr algn="ctr"/>
                      <a:r>
                        <a:rPr lang="ru-RU" sz="3600" dirty="0"/>
                        <a:t>5</a:t>
                      </a:r>
                    </a:p>
                  </a:txBody>
                  <a:tcPr marL="74295" marR="74295" marT="37148" marB="37148" anchor="ctr"/>
                </a:tc>
                <a:tc>
                  <a:txBody>
                    <a:bodyPr/>
                    <a:lstStyle/>
                    <a:p>
                      <a:pPr algn="ctr"/>
                      <a:r>
                        <a:rPr lang="ru-RU" sz="3600" dirty="0"/>
                        <a:t>6</a:t>
                      </a:r>
                    </a:p>
                  </a:txBody>
                  <a:tcPr marL="74295" marR="74295" marT="37148" marB="37148" anchor="ctr"/>
                </a:tc>
                <a:tc>
                  <a:txBody>
                    <a:bodyPr/>
                    <a:lstStyle/>
                    <a:p>
                      <a:pPr algn="ctr"/>
                      <a:r>
                        <a:rPr lang="ru-RU" sz="3600" dirty="0"/>
                        <a:t>7</a:t>
                      </a:r>
                    </a:p>
                  </a:txBody>
                  <a:tcPr marL="74295" marR="74295" marT="37148" marB="37148" anchor="ctr"/>
                </a:tc>
                <a:tc>
                  <a:txBody>
                    <a:bodyPr/>
                    <a:lstStyle/>
                    <a:p>
                      <a:pPr algn="ctr"/>
                      <a:r>
                        <a:rPr lang="ru-RU" sz="3600" dirty="0"/>
                        <a:t>8</a:t>
                      </a:r>
                    </a:p>
                  </a:txBody>
                  <a:tcPr marL="74295" marR="74295" marT="37148" marB="37148" anchor="ctr"/>
                </a:tc>
                <a:extLst>
                  <a:ext uri="{0D108BD9-81ED-4DB2-BD59-A6C34878D82A}">
                    <a16:rowId xmlns:a16="http://schemas.microsoft.com/office/drawing/2014/main" val="394518127"/>
                  </a:ext>
                </a:extLst>
              </a:tr>
              <a:tr h="955538">
                <a:tc>
                  <a:txBody>
                    <a:bodyPr/>
                    <a:lstStyle/>
                    <a:p>
                      <a:pPr algn="ctr"/>
                      <a:endParaRPr lang="ru-RU" sz="1200" dirty="0"/>
                    </a:p>
                  </a:txBody>
                  <a:tcPr marL="74295" marR="74295" marT="37148" marB="37148" anchor="ctr"/>
                </a:tc>
                <a:tc>
                  <a:txBody>
                    <a:bodyPr/>
                    <a:lstStyle/>
                    <a:p>
                      <a:pPr algn="ctr"/>
                      <a:r>
                        <a:rPr lang="ru-RU" sz="3600" dirty="0"/>
                        <a:t>9</a:t>
                      </a:r>
                    </a:p>
                  </a:txBody>
                  <a:tcPr marL="74295" marR="74295" marT="37148" marB="37148" anchor="ctr"/>
                </a:tc>
                <a:tc>
                  <a:txBody>
                    <a:bodyPr/>
                    <a:lstStyle/>
                    <a:p>
                      <a:pPr algn="ctr"/>
                      <a:r>
                        <a:rPr lang="ru-RU" sz="3600" dirty="0"/>
                        <a:t>10</a:t>
                      </a:r>
                    </a:p>
                  </a:txBody>
                  <a:tcPr marL="74295" marR="74295" marT="37148" marB="37148" anchor="ctr"/>
                </a:tc>
                <a:tc>
                  <a:txBody>
                    <a:bodyPr/>
                    <a:lstStyle/>
                    <a:p>
                      <a:pPr algn="ctr"/>
                      <a:r>
                        <a:rPr lang="ru-RU" sz="3600" dirty="0"/>
                        <a:t>11</a:t>
                      </a:r>
                    </a:p>
                  </a:txBody>
                  <a:tcPr marL="74295" marR="74295" marT="37148" marB="37148" anchor="ctr"/>
                </a:tc>
                <a:tc>
                  <a:txBody>
                    <a:bodyPr/>
                    <a:lstStyle/>
                    <a:p>
                      <a:pPr algn="ctr"/>
                      <a:r>
                        <a:rPr lang="ru-RU" sz="3600" dirty="0"/>
                        <a:t>12</a:t>
                      </a:r>
                    </a:p>
                  </a:txBody>
                  <a:tcPr marL="74295" marR="74295" marT="37148" marB="37148" anchor="ctr"/>
                </a:tc>
                <a:tc>
                  <a:txBody>
                    <a:bodyPr/>
                    <a:lstStyle/>
                    <a:p>
                      <a:pPr algn="ctr"/>
                      <a:r>
                        <a:rPr lang="ru-RU" sz="3600" dirty="0"/>
                        <a:t>13</a:t>
                      </a:r>
                    </a:p>
                  </a:txBody>
                  <a:tcPr marL="74295" marR="74295" marT="37148" marB="37148" anchor="ctr"/>
                </a:tc>
                <a:tc>
                  <a:txBody>
                    <a:bodyPr/>
                    <a:lstStyle/>
                    <a:p>
                      <a:pPr algn="ctr"/>
                      <a:r>
                        <a:rPr lang="ru-RU" sz="3600" dirty="0"/>
                        <a:t>14</a:t>
                      </a:r>
                    </a:p>
                  </a:txBody>
                  <a:tcPr marL="74295" marR="74295" marT="37148" marB="37148" anchor="ctr"/>
                </a:tc>
                <a:tc>
                  <a:txBody>
                    <a:bodyPr/>
                    <a:lstStyle/>
                    <a:p>
                      <a:pPr algn="ctr"/>
                      <a:r>
                        <a:rPr lang="ru-RU" sz="3600" dirty="0"/>
                        <a:t>15</a:t>
                      </a:r>
                    </a:p>
                  </a:txBody>
                  <a:tcPr marL="74295" marR="74295" marT="37148" marB="37148" anchor="ctr"/>
                </a:tc>
                <a:extLst>
                  <a:ext uri="{0D108BD9-81ED-4DB2-BD59-A6C34878D82A}">
                    <a16:rowId xmlns:a16="http://schemas.microsoft.com/office/drawing/2014/main" val="4102724682"/>
                  </a:ext>
                </a:extLst>
              </a:tr>
              <a:tr h="955538">
                <a:tc>
                  <a:txBody>
                    <a:bodyPr/>
                    <a:lstStyle/>
                    <a:p>
                      <a:pPr algn="ctr"/>
                      <a:endParaRPr lang="ru-RU" sz="1200" dirty="0"/>
                    </a:p>
                  </a:txBody>
                  <a:tcPr marL="74295" marR="74295" marT="37148" marB="37148" anchor="ctr"/>
                </a:tc>
                <a:tc>
                  <a:txBody>
                    <a:bodyPr/>
                    <a:lstStyle/>
                    <a:p>
                      <a:pPr algn="ctr"/>
                      <a:r>
                        <a:rPr lang="ru-RU" sz="3600" dirty="0"/>
                        <a:t>16</a:t>
                      </a:r>
                    </a:p>
                  </a:txBody>
                  <a:tcPr marL="74295" marR="74295" marT="37148" marB="37148" anchor="ctr"/>
                </a:tc>
                <a:tc>
                  <a:txBody>
                    <a:bodyPr/>
                    <a:lstStyle/>
                    <a:p>
                      <a:pPr algn="ctr"/>
                      <a:r>
                        <a:rPr lang="ru-RU" sz="3600" dirty="0"/>
                        <a:t>17</a:t>
                      </a:r>
                    </a:p>
                  </a:txBody>
                  <a:tcPr marL="74295" marR="74295" marT="37148" marB="37148" anchor="ctr"/>
                </a:tc>
                <a:tc>
                  <a:txBody>
                    <a:bodyPr/>
                    <a:lstStyle/>
                    <a:p>
                      <a:pPr algn="ctr"/>
                      <a:r>
                        <a:rPr lang="ru-RU" sz="3600" dirty="0"/>
                        <a:t>18</a:t>
                      </a:r>
                    </a:p>
                  </a:txBody>
                  <a:tcPr marL="74295" marR="74295" marT="37148" marB="37148" anchor="ctr"/>
                </a:tc>
                <a:tc>
                  <a:txBody>
                    <a:bodyPr/>
                    <a:lstStyle/>
                    <a:p>
                      <a:pPr algn="ctr"/>
                      <a:r>
                        <a:rPr lang="ru-RU" sz="3600" dirty="0"/>
                        <a:t>19</a:t>
                      </a:r>
                    </a:p>
                  </a:txBody>
                  <a:tcPr marL="74295" marR="74295" marT="37148" marB="37148" anchor="ctr"/>
                </a:tc>
                <a:tc>
                  <a:txBody>
                    <a:bodyPr/>
                    <a:lstStyle/>
                    <a:p>
                      <a:pPr algn="ctr"/>
                      <a:r>
                        <a:rPr lang="ru-RU" sz="3600" dirty="0"/>
                        <a:t>20</a:t>
                      </a:r>
                    </a:p>
                  </a:txBody>
                  <a:tcPr marL="74295" marR="74295" marT="37148" marB="37148" anchor="ctr"/>
                </a:tc>
                <a:tc>
                  <a:txBody>
                    <a:bodyPr/>
                    <a:lstStyle/>
                    <a:p>
                      <a:pPr algn="ctr"/>
                      <a:r>
                        <a:rPr lang="ru-RU" sz="3600" dirty="0"/>
                        <a:t>21</a:t>
                      </a:r>
                    </a:p>
                  </a:txBody>
                  <a:tcPr marL="74295" marR="74295" marT="37148" marB="37148" anchor="ctr"/>
                </a:tc>
                <a:tc>
                  <a:txBody>
                    <a:bodyPr/>
                    <a:lstStyle/>
                    <a:p>
                      <a:pPr algn="ctr"/>
                      <a:r>
                        <a:rPr lang="ru-RU" sz="3600" dirty="0"/>
                        <a:t>22</a:t>
                      </a:r>
                    </a:p>
                  </a:txBody>
                  <a:tcPr marL="74295" marR="74295" marT="37148" marB="37148" anchor="ctr"/>
                </a:tc>
                <a:extLst>
                  <a:ext uri="{0D108BD9-81ED-4DB2-BD59-A6C34878D82A}">
                    <a16:rowId xmlns:a16="http://schemas.microsoft.com/office/drawing/2014/main" val="4050279751"/>
                  </a:ext>
                </a:extLst>
              </a:tr>
              <a:tr h="955538">
                <a:tc>
                  <a:txBody>
                    <a:bodyPr/>
                    <a:lstStyle/>
                    <a:p>
                      <a:pPr algn="ctr"/>
                      <a:endParaRPr lang="ru-RU" sz="1200" dirty="0"/>
                    </a:p>
                  </a:txBody>
                  <a:tcPr marL="74295" marR="74295" marT="37148" marB="37148" anchor="ctr"/>
                </a:tc>
                <a:tc>
                  <a:txBody>
                    <a:bodyPr/>
                    <a:lstStyle/>
                    <a:p>
                      <a:pPr algn="ctr"/>
                      <a:r>
                        <a:rPr lang="ru-RU" sz="3600" dirty="0"/>
                        <a:t>23</a:t>
                      </a:r>
                    </a:p>
                  </a:txBody>
                  <a:tcPr marL="74295" marR="74295" marT="37148" marB="37148" anchor="ctr"/>
                </a:tc>
                <a:tc>
                  <a:txBody>
                    <a:bodyPr/>
                    <a:lstStyle/>
                    <a:p>
                      <a:pPr algn="ctr"/>
                      <a:r>
                        <a:rPr lang="ru-RU" sz="3600" dirty="0"/>
                        <a:t>24</a:t>
                      </a:r>
                    </a:p>
                  </a:txBody>
                  <a:tcPr marL="74295" marR="74295" marT="37148" marB="37148" anchor="ctr"/>
                </a:tc>
                <a:tc>
                  <a:txBody>
                    <a:bodyPr/>
                    <a:lstStyle/>
                    <a:p>
                      <a:pPr algn="ctr"/>
                      <a:r>
                        <a:rPr lang="ru-RU" sz="3600" dirty="0"/>
                        <a:t>25</a:t>
                      </a:r>
                    </a:p>
                  </a:txBody>
                  <a:tcPr marL="74295" marR="74295" marT="37148" marB="37148" anchor="ctr"/>
                </a:tc>
                <a:tc>
                  <a:txBody>
                    <a:bodyPr/>
                    <a:lstStyle/>
                    <a:p>
                      <a:pPr algn="ctr"/>
                      <a:r>
                        <a:rPr lang="ru-RU" sz="3600" dirty="0"/>
                        <a:t>26</a:t>
                      </a:r>
                    </a:p>
                  </a:txBody>
                  <a:tcPr marL="74295" marR="74295" marT="37148" marB="37148" anchor="ctr"/>
                </a:tc>
                <a:tc>
                  <a:txBody>
                    <a:bodyPr/>
                    <a:lstStyle/>
                    <a:p>
                      <a:pPr algn="ctr"/>
                      <a:r>
                        <a:rPr lang="ru-RU" sz="3600" dirty="0"/>
                        <a:t>27</a:t>
                      </a:r>
                    </a:p>
                  </a:txBody>
                  <a:tcPr marL="74295" marR="74295" marT="37148" marB="37148" anchor="ctr"/>
                </a:tc>
                <a:tc>
                  <a:txBody>
                    <a:bodyPr/>
                    <a:lstStyle/>
                    <a:p>
                      <a:pPr algn="ctr"/>
                      <a:r>
                        <a:rPr lang="ru-RU" sz="3600" dirty="0"/>
                        <a:t>28</a:t>
                      </a:r>
                    </a:p>
                  </a:txBody>
                  <a:tcPr marL="74295" marR="74295" marT="37148" marB="37148" anchor="ctr"/>
                </a:tc>
                <a:tc>
                  <a:txBody>
                    <a:bodyPr/>
                    <a:lstStyle/>
                    <a:p>
                      <a:pPr algn="ctr"/>
                      <a:r>
                        <a:rPr lang="ru-RU" sz="3600" dirty="0"/>
                        <a:t>29</a:t>
                      </a:r>
                    </a:p>
                  </a:txBody>
                  <a:tcPr marL="74295" marR="74295" marT="37148" marB="37148" anchor="ctr"/>
                </a:tc>
                <a:extLst>
                  <a:ext uri="{0D108BD9-81ED-4DB2-BD59-A6C34878D82A}">
                    <a16:rowId xmlns:a16="http://schemas.microsoft.com/office/drawing/2014/main" val="1968186804"/>
                  </a:ext>
                </a:extLst>
              </a:tr>
              <a:tr h="955538">
                <a:tc>
                  <a:txBody>
                    <a:bodyPr/>
                    <a:lstStyle/>
                    <a:p>
                      <a:pPr algn="ctr"/>
                      <a:endParaRPr lang="ru-RU" sz="1200" dirty="0"/>
                    </a:p>
                  </a:txBody>
                  <a:tcPr marL="74295" marR="74295" marT="37148" marB="37148" anchor="ctr"/>
                </a:tc>
                <a:tc>
                  <a:txBody>
                    <a:bodyPr/>
                    <a:lstStyle/>
                    <a:p>
                      <a:pPr algn="ctr"/>
                      <a:r>
                        <a:rPr lang="ru-RU" sz="3600" dirty="0"/>
                        <a:t>30</a:t>
                      </a:r>
                    </a:p>
                  </a:txBody>
                  <a:tcPr marL="74295" marR="74295" marT="37148" marB="37148" anchor="ctr"/>
                </a:tc>
                <a:tc>
                  <a:txBody>
                    <a:bodyPr/>
                    <a:lstStyle/>
                    <a:p>
                      <a:pPr algn="ctr"/>
                      <a:r>
                        <a:rPr lang="ru-RU" sz="3600" dirty="0"/>
                        <a:t>31</a:t>
                      </a:r>
                    </a:p>
                  </a:txBody>
                  <a:tcPr marL="74295" marR="74295" marT="37148" marB="37148" anchor="ctr"/>
                </a:tc>
                <a:tc>
                  <a:txBody>
                    <a:bodyPr/>
                    <a:lstStyle/>
                    <a:p>
                      <a:pPr algn="ctr"/>
                      <a:endParaRPr lang="ru-RU" sz="3600"/>
                    </a:p>
                  </a:txBody>
                  <a:tcPr marL="74295" marR="74295" marT="37148" marB="37148" anchor="ctr"/>
                </a:tc>
                <a:tc>
                  <a:txBody>
                    <a:bodyPr/>
                    <a:lstStyle/>
                    <a:p>
                      <a:pPr algn="ctr"/>
                      <a:endParaRPr lang="ru-RU" sz="3600"/>
                    </a:p>
                  </a:txBody>
                  <a:tcPr marL="74295" marR="74295" marT="37148" marB="37148" anchor="ctr"/>
                </a:tc>
                <a:tc>
                  <a:txBody>
                    <a:bodyPr/>
                    <a:lstStyle/>
                    <a:p>
                      <a:pPr algn="ctr"/>
                      <a:endParaRPr lang="ru-RU" sz="3600"/>
                    </a:p>
                  </a:txBody>
                  <a:tcPr marL="74295" marR="74295" marT="37148" marB="37148" anchor="ctr"/>
                </a:tc>
                <a:tc>
                  <a:txBody>
                    <a:bodyPr/>
                    <a:lstStyle/>
                    <a:p>
                      <a:pPr algn="ctr"/>
                      <a:endParaRPr lang="ru-RU" sz="3600" dirty="0"/>
                    </a:p>
                  </a:txBody>
                  <a:tcPr marL="74295" marR="74295" marT="37148" marB="37148" anchor="ctr"/>
                </a:tc>
                <a:tc>
                  <a:txBody>
                    <a:bodyPr/>
                    <a:lstStyle/>
                    <a:p>
                      <a:pPr algn="ctr"/>
                      <a:endParaRPr lang="ru-RU" sz="3600" dirty="0"/>
                    </a:p>
                  </a:txBody>
                  <a:tcPr marL="74295" marR="74295" marT="37148" marB="37148" anchor="ctr"/>
                </a:tc>
                <a:extLst>
                  <a:ext uri="{0D108BD9-81ED-4DB2-BD59-A6C34878D82A}">
                    <a16:rowId xmlns:a16="http://schemas.microsoft.com/office/drawing/2014/main" val="2484357360"/>
                  </a:ext>
                </a:extLst>
              </a:tr>
            </a:tbl>
          </a:graphicData>
        </a:graphic>
      </p:graphicFrame>
    </p:spTree>
    <p:extLst>
      <p:ext uri="{BB962C8B-B14F-4D97-AF65-F5344CB8AC3E}">
        <p14:creationId xmlns:p14="http://schemas.microsoft.com/office/powerpoint/2010/main" val="2131314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2">
            <a:extLst>
              <a:ext uri="{FF2B5EF4-FFF2-40B4-BE49-F238E27FC236}">
                <a16:creationId xmlns:a16="http://schemas.microsoft.com/office/drawing/2014/main" id="{2AC5DCFE-8EA5-4836-A96C-3FD09837DE23}"/>
              </a:ext>
            </a:extLst>
          </p:cNvPr>
          <p:cNvGraphicFramePr>
            <a:graphicFrameLocks noGrp="1"/>
          </p:cNvGraphicFramePr>
          <p:nvPr>
            <p:extLst>
              <p:ext uri="{D42A27DB-BD31-4B8C-83A1-F6EECF244321}">
                <p14:modId xmlns:p14="http://schemas.microsoft.com/office/powerpoint/2010/main" val="2607522919"/>
              </p:ext>
            </p:extLst>
          </p:nvPr>
        </p:nvGraphicFramePr>
        <p:xfrm>
          <a:off x="453000" y="369000"/>
          <a:ext cx="9000000" cy="6120000"/>
        </p:xfrm>
        <a:graphic>
          <a:graphicData uri="http://schemas.openxmlformats.org/drawingml/2006/table">
            <a:tbl>
              <a:tblPr firstRow="1" bandRow="1">
                <a:tableStyleId>{3C2FFA5D-87B4-456A-9821-1D502468CF0F}</a:tableStyleId>
              </a:tblPr>
              <a:tblGrid>
                <a:gridCol w="1125000">
                  <a:extLst>
                    <a:ext uri="{9D8B030D-6E8A-4147-A177-3AD203B41FA5}">
                      <a16:colId xmlns:a16="http://schemas.microsoft.com/office/drawing/2014/main" val="4294537961"/>
                    </a:ext>
                  </a:extLst>
                </a:gridCol>
                <a:gridCol w="1125000">
                  <a:extLst>
                    <a:ext uri="{9D8B030D-6E8A-4147-A177-3AD203B41FA5}">
                      <a16:colId xmlns:a16="http://schemas.microsoft.com/office/drawing/2014/main" val="219761402"/>
                    </a:ext>
                  </a:extLst>
                </a:gridCol>
                <a:gridCol w="1125000">
                  <a:extLst>
                    <a:ext uri="{9D8B030D-6E8A-4147-A177-3AD203B41FA5}">
                      <a16:colId xmlns:a16="http://schemas.microsoft.com/office/drawing/2014/main" val="2335444781"/>
                    </a:ext>
                  </a:extLst>
                </a:gridCol>
                <a:gridCol w="1125000">
                  <a:extLst>
                    <a:ext uri="{9D8B030D-6E8A-4147-A177-3AD203B41FA5}">
                      <a16:colId xmlns:a16="http://schemas.microsoft.com/office/drawing/2014/main" val="2368420886"/>
                    </a:ext>
                  </a:extLst>
                </a:gridCol>
                <a:gridCol w="1125000">
                  <a:extLst>
                    <a:ext uri="{9D8B030D-6E8A-4147-A177-3AD203B41FA5}">
                      <a16:colId xmlns:a16="http://schemas.microsoft.com/office/drawing/2014/main" val="2634688"/>
                    </a:ext>
                  </a:extLst>
                </a:gridCol>
                <a:gridCol w="1125000">
                  <a:extLst>
                    <a:ext uri="{9D8B030D-6E8A-4147-A177-3AD203B41FA5}">
                      <a16:colId xmlns:a16="http://schemas.microsoft.com/office/drawing/2014/main" val="2724975929"/>
                    </a:ext>
                  </a:extLst>
                </a:gridCol>
                <a:gridCol w="1125000">
                  <a:extLst>
                    <a:ext uri="{9D8B030D-6E8A-4147-A177-3AD203B41FA5}">
                      <a16:colId xmlns:a16="http://schemas.microsoft.com/office/drawing/2014/main" val="746856421"/>
                    </a:ext>
                  </a:extLst>
                </a:gridCol>
                <a:gridCol w="1125000">
                  <a:extLst>
                    <a:ext uri="{9D8B030D-6E8A-4147-A177-3AD203B41FA5}">
                      <a16:colId xmlns:a16="http://schemas.microsoft.com/office/drawing/2014/main" val="1463298936"/>
                    </a:ext>
                  </a:extLst>
                </a:gridCol>
              </a:tblGrid>
              <a:tr h="1020000">
                <a:tc>
                  <a:txBody>
                    <a:bodyPr/>
                    <a:lstStyle/>
                    <a:p>
                      <a:pPr algn="ctr"/>
                      <a:endParaRPr lang="ru-RU" sz="2300" dirty="0"/>
                    </a:p>
                  </a:txBody>
                  <a:tcPr marL="74295" marR="74295" marT="37148" marB="37148" anchor="ctr"/>
                </a:tc>
                <a:tc>
                  <a:txBody>
                    <a:bodyPr/>
                    <a:lstStyle/>
                    <a:p>
                      <a:pPr algn="ctr"/>
                      <a:r>
                        <a:rPr lang="ru-RU" sz="1000" dirty="0"/>
                        <a:t>ПОНЕДЕЛЬНИК</a:t>
                      </a:r>
                    </a:p>
                  </a:txBody>
                  <a:tcPr marL="74295" marR="74295" marT="37148" marB="37148" anchor="ctr"/>
                </a:tc>
                <a:tc>
                  <a:txBody>
                    <a:bodyPr/>
                    <a:lstStyle/>
                    <a:p>
                      <a:pPr algn="ctr"/>
                      <a:r>
                        <a:rPr lang="ru-RU" sz="1200" dirty="0"/>
                        <a:t>ВТОРНИК</a:t>
                      </a:r>
                    </a:p>
                  </a:txBody>
                  <a:tcPr marL="74295" marR="74295" marT="37148" marB="37148" anchor="ctr"/>
                </a:tc>
                <a:tc>
                  <a:txBody>
                    <a:bodyPr/>
                    <a:lstStyle/>
                    <a:p>
                      <a:pPr algn="ctr"/>
                      <a:r>
                        <a:rPr lang="ru-RU" sz="1200" dirty="0"/>
                        <a:t>СРЕДА</a:t>
                      </a:r>
                    </a:p>
                  </a:txBody>
                  <a:tcPr marL="74295" marR="74295" marT="37148" marB="37148" anchor="ctr"/>
                </a:tc>
                <a:tc>
                  <a:txBody>
                    <a:bodyPr/>
                    <a:lstStyle/>
                    <a:p>
                      <a:pPr algn="ctr"/>
                      <a:r>
                        <a:rPr lang="ru-RU" sz="1200" dirty="0"/>
                        <a:t>ЧЕТВЕРГ</a:t>
                      </a:r>
                    </a:p>
                  </a:txBody>
                  <a:tcPr marL="74295" marR="74295" marT="37148" marB="37148" anchor="ctr"/>
                </a:tc>
                <a:tc>
                  <a:txBody>
                    <a:bodyPr/>
                    <a:lstStyle/>
                    <a:p>
                      <a:pPr algn="ctr"/>
                      <a:r>
                        <a:rPr lang="ru-RU" sz="1200" dirty="0"/>
                        <a:t>ПЯТНИЦА</a:t>
                      </a:r>
                    </a:p>
                  </a:txBody>
                  <a:tcPr marL="74295" marR="74295" marT="37148" marB="37148" anchor="ctr"/>
                </a:tc>
                <a:tc>
                  <a:txBody>
                    <a:bodyPr/>
                    <a:lstStyle/>
                    <a:p>
                      <a:pPr algn="ctr"/>
                      <a:r>
                        <a:rPr lang="ru-RU" sz="1200" dirty="0"/>
                        <a:t>СУББОТА</a:t>
                      </a:r>
                    </a:p>
                  </a:txBody>
                  <a:tcPr marL="74295" marR="74295" marT="37148" marB="37148" anchor="ctr"/>
                </a:tc>
                <a:tc>
                  <a:txBody>
                    <a:bodyPr/>
                    <a:lstStyle/>
                    <a:p>
                      <a:pPr algn="ctr"/>
                      <a:r>
                        <a:rPr lang="ru-RU" sz="1100" dirty="0"/>
                        <a:t>ВОСКРЕСЕНЬЕ</a:t>
                      </a:r>
                    </a:p>
                  </a:txBody>
                  <a:tcPr marL="74295" marR="74295" marT="37148" marB="37148" anchor="ctr"/>
                </a:tc>
                <a:extLst>
                  <a:ext uri="{0D108BD9-81ED-4DB2-BD59-A6C34878D82A}">
                    <a16:rowId xmlns:a16="http://schemas.microsoft.com/office/drawing/2014/main" val="4124396304"/>
                  </a:ext>
                </a:extLst>
              </a:tr>
              <a:tr h="1020000">
                <a:tc>
                  <a:txBody>
                    <a:bodyPr/>
                    <a:lstStyle/>
                    <a:p>
                      <a:pPr algn="ctr"/>
                      <a:endParaRPr lang="ru-RU" sz="2300"/>
                    </a:p>
                  </a:txBody>
                  <a:tcPr marL="74295" marR="74295" marT="37148" marB="37148" anchor="ctr"/>
                </a:tc>
                <a:tc>
                  <a:txBody>
                    <a:bodyPr/>
                    <a:lstStyle/>
                    <a:p>
                      <a:pPr algn="ctr"/>
                      <a:endParaRPr lang="ru-RU" sz="3600" dirty="0"/>
                    </a:p>
                  </a:txBody>
                  <a:tcPr marL="74295" marR="74295" marT="37148" marB="37148" anchor="ctr"/>
                </a:tc>
                <a:tc>
                  <a:txBody>
                    <a:bodyPr/>
                    <a:lstStyle/>
                    <a:p>
                      <a:pPr algn="ctr"/>
                      <a:endParaRPr lang="ru-RU" sz="3600"/>
                    </a:p>
                  </a:txBody>
                  <a:tcPr marL="74295" marR="74295" marT="37148" marB="37148" anchor="ctr"/>
                </a:tc>
                <a:tc>
                  <a:txBody>
                    <a:bodyPr/>
                    <a:lstStyle/>
                    <a:p>
                      <a:pPr algn="ctr"/>
                      <a:endParaRPr lang="ru-RU" sz="3600" dirty="0"/>
                    </a:p>
                  </a:txBody>
                  <a:tcPr marL="74295" marR="74295" marT="37148" marB="37148" anchor="ctr"/>
                </a:tc>
                <a:tc>
                  <a:txBody>
                    <a:bodyPr/>
                    <a:lstStyle/>
                    <a:p>
                      <a:pPr algn="ctr"/>
                      <a:endParaRPr lang="ru-RU" sz="3600" dirty="0"/>
                    </a:p>
                  </a:txBody>
                  <a:tcPr marL="74295" marR="74295" marT="37148" marB="37148" anchor="ctr"/>
                </a:tc>
                <a:tc>
                  <a:txBody>
                    <a:bodyPr/>
                    <a:lstStyle/>
                    <a:p>
                      <a:pPr algn="ctr"/>
                      <a:endParaRPr lang="ru-RU" sz="3600" dirty="0"/>
                    </a:p>
                  </a:txBody>
                  <a:tcPr marL="74295" marR="74295" marT="37148" marB="37148" anchor="ctr"/>
                </a:tc>
                <a:tc>
                  <a:txBody>
                    <a:bodyPr/>
                    <a:lstStyle/>
                    <a:p>
                      <a:pPr algn="ctr"/>
                      <a:endParaRPr lang="ru-RU" sz="3600"/>
                    </a:p>
                  </a:txBody>
                  <a:tcPr marL="74295" marR="74295" marT="37148" marB="37148" anchor="ctr"/>
                </a:tc>
                <a:tc>
                  <a:txBody>
                    <a:bodyPr/>
                    <a:lstStyle/>
                    <a:p>
                      <a:pPr algn="ctr"/>
                      <a:r>
                        <a:rPr lang="ru-RU" sz="3600" dirty="0"/>
                        <a:t>1</a:t>
                      </a:r>
                    </a:p>
                  </a:txBody>
                  <a:tcPr marL="74295" marR="74295" marT="37148" marB="37148" anchor="ctr"/>
                </a:tc>
                <a:extLst>
                  <a:ext uri="{0D108BD9-81ED-4DB2-BD59-A6C34878D82A}">
                    <a16:rowId xmlns:a16="http://schemas.microsoft.com/office/drawing/2014/main" val="783910221"/>
                  </a:ext>
                </a:extLst>
              </a:tr>
              <a:tr h="1020000">
                <a:tc>
                  <a:txBody>
                    <a:bodyPr/>
                    <a:lstStyle/>
                    <a:p>
                      <a:pPr algn="ctr"/>
                      <a:endParaRPr lang="ru-RU" sz="2300" dirty="0"/>
                    </a:p>
                  </a:txBody>
                  <a:tcPr marL="74295" marR="74295" marT="37148" marB="37148" anchor="ctr"/>
                </a:tc>
                <a:tc>
                  <a:txBody>
                    <a:bodyPr/>
                    <a:lstStyle/>
                    <a:p>
                      <a:pPr algn="ctr"/>
                      <a:r>
                        <a:rPr lang="ru-RU" sz="3600" dirty="0"/>
                        <a:t>2</a:t>
                      </a:r>
                    </a:p>
                  </a:txBody>
                  <a:tcPr marL="74295" marR="74295" marT="37148" marB="37148" anchor="ctr"/>
                </a:tc>
                <a:tc>
                  <a:txBody>
                    <a:bodyPr/>
                    <a:lstStyle/>
                    <a:p>
                      <a:pPr algn="ctr"/>
                      <a:r>
                        <a:rPr lang="ru-RU" sz="3600" dirty="0"/>
                        <a:t>3</a:t>
                      </a:r>
                    </a:p>
                  </a:txBody>
                  <a:tcPr marL="74295" marR="74295" marT="37148" marB="37148" anchor="ctr"/>
                </a:tc>
                <a:tc>
                  <a:txBody>
                    <a:bodyPr/>
                    <a:lstStyle/>
                    <a:p>
                      <a:pPr algn="ctr"/>
                      <a:r>
                        <a:rPr lang="ru-RU" sz="3600" dirty="0"/>
                        <a:t>4</a:t>
                      </a:r>
                    </a:p>
                  </a:txBody>
                  <a:tcPr marL="74295" marR="74295" marT="37148" marB="37148" anchor="ctr"/>
                </a:tc>
                <a:tc>
                  <a:txBody>
                    <a:bodyPr/>
                    <a:lstStyle/>
                    <a:p>
                      <a:pPr algn="ctr"/>
                      <a:r>
                        <a:rPr lang="ru-RU" sz="3600" dirty="0"/>
                        <a:t>5</a:t>
                      </a:r>
                    </a:p>
                  </a:txBody>
                  <a:tcPr marL="74295" marR="74295" marT="37148" marB="37148" anchor="ctr"/>
                </a:tc>
                <a:tc>
                  <a:txBody>
                    <a:bodyPr/>
                    <a:lstStyle/>
                    <a:p>
                      <a:pPr algn="ctr"/>
                      <a:r>
                        <a:rPr lang="ru-RU" sz="3600" dirty="0"/>
                        <a:t>6</a:t>
                      </a:r>
                    </a:p>
                  </a:txBody>
                  <a:tcPr marL="74295" marR="74295" marT="37148" marB="37148" anchor="ctr"/>
                </a:tc>
                <a:tc>
                  <a:txBody>
                    <a:bodyPr/>
                    <a:lstStyle/>
                    <a:p>
                      <a:pPr algn="ctr"/>
                      <a:r>
                        <a:rPr lang="ru-RU" sz="3600" dirty="0"/>
                        <a:t>7</a:t>
                      </a:r>
                    </a:p>
                  </a:txBody>
                  <a:tcPr marL="74295" marR="74295" marT="37148" marB="37148" anchor="ctr"/>
                </a:tc>
                <a:tc>
                  <a:txBody>
                    <a:bodyPr/>
                    <a:lstStyle/>
                    <a:p>
                      <a:pPr algn="ctr"/>
                      <a:r>
                        <a:rPr lang="ru-RU" sz="3600" dirty="0"/>
                        <a:t>8</a:t>
                      </a:r>
                    </a:p>
                  </a:txBody>
                  <a:tcPr marL="74295" marR="74295" marT="37148" marB="37148" anchor="ctr"/>
                </a:tc>
                <a:extLst>
                  <a:ext uri="{0D108BD9-81ED-4DB2-BD59-A6C34878D82A}">
                    <a16:rowId xmlns:a16="http://schemas.microsoft.com/office/drawing/2014/main" val="611383407"/>
                  </a:ext>
                </a:extLst>
              </a:tr>
              <a:tr h="1020000">
                <a:tc>
                  <a:txBody>
                    <a:bodyPr/>
                    <a:lstStyle/>
                    <a:p>
                      <a:pPr algn="ctr"/>
                      <a:endParaRPr lang="ru-RU" sz="2300" dirty="0"/>
                    </a:p>
                  </a:txBody>
                  <a:tcPr marL="74295" marR="74295" marT="37148" marB="37148" anchor="ctr"/>
                </a:tc>
                <a:tc>
                  <a:txBody>
                    <a:bodyPr/>
                    <a:lstStyle/>
                    <a:p>
                      <a:pPr algn="ctr"/>
                      <a:r>
                        <a:rPr lang="ru-RU" sz="3600" dirty="0"/>
                        <a:t>9</a:t>
                      </a:r>
                    </a:p>
                  </a:txBody>
                  <a:tcPr marL="74295" marR="74295" marT="37148" marB="37148" anchor="ctr"/>
                </a:tc>
                <a:tc>
                  <a:txBody>
                    <a:bodyPr/>
                    <a:lstStyle/>
                    <a:p>
                      <a:pPr algn="ctr"/>
                      <a:r>
                        <a:rPr lang="ru-RU" sz="3600" dirty="0"/>
                        <a:t>10</a:t>
                      </a:r>
                    </a:p>
                  </a:txBody>
                  <a:tcPr marL="74295" marR="74295" marT="37148" marB="37148" anchor="ctr"/>
                </a:tc>
                <a:tc>
                  <a:txBody>
                    <a:bodyPr/>
                    <a:lstStyle/>
                    <a:p>
                      <a:pPr algn="ctr"/>
                      <a:r>
                        <a:rPr lang="ru-RU" sz="3600" dirty="0"/>
                        <a:t>11</a:t>
                      </a:r>
                    </a:p>
                  </a:txBody>
                  <a:tcPr marL="74295" marR="74295" marT="37148" marB="37148" anchor="ctr"/>
                </a:tc>
                <a:tc>
                  <a:txBody>
                    <a:bodyPr/>
                    <a:lstStyle/>
                    <a:p>
                      <a:pPr algn="ctr"/>
                      <a:r>
                        <a:rPr lang="ru-RU" sz="3600" dirty="0"/>
                        <a:t>12</a:t>
                      </a:r>
                    </a:p>
                  </a:txBody>
                  <a:tcPr marL="74295" marR="74295" marT="37148" marB="37148" anchor="ctr"/>
                </a:tc>
                <a:tc>
                  <a:txBody>
                    <a:bodyPr/>
                    <a:lstStyle/>
                    <a:p>
                      <a:pPr algn="ctr"/>
                      <a:r>
                        <a:rPr lang="ru-RU" sz="3600" dirty="0"/>
                        <a:t>13</a:t>
                      </a:r>
                    </a:p>
                  </a:txBody>
                  <a:tcPr marL="74295" marR="74295" marT="37148" marB="37148" anchor="ctr"/>
                </a:tc>
                <a:tc>
                  <a:txBody>
                    <a:bodyPr/>
                    <a:lstStyle/>
                    <a:p>
                      <a:pPr algn="ctr"/>
                      <a:r>
                        <a:rPr lang="ru-RU" sz="3600" dirty="0"/>
                        <a:t>14</a:t>
                      </a:r>
                    </a:p>
                  </a:txBody>
                  <a:tcPr marL="74295" marR="74295" marT="37148" marB="37148" anchor="ctr"/>
                </a:tc>
                <a:tc>
                  <a:txBody>
                    <a:bodyPr/>
                    <a:lstStyle/>
                    <a:p>
                      <a:pPr algn="ctr"/>
                      <a:r>
                        <a:rPr lang="ru-RU" sz="3600" dirty="0"/>
                        <a:t>15</a:t>
                      </a:r>
                    </a:p>
                  </a:txBody>
                  <a:tcPr marL="74295" marR="74295" marT="37148" marB="37148" anchor="ctr"/>
                </a:tc>
                <a:extLst>
                  <a:ext uri="{0D108BD9-81ED-4DB2-BD59-A6C34878D82A}">
                    <a16:rowId xmlns:a16="http://schemas.microsoft.com/office/drawing/2014/main" val="2605974144"/>
                  </a:ext>
                </a:extLst>
              </a:tr>
              <a:tr h="1020000">
                <a:tc>
                  <a:txBody>
                    <a:bodyPr/>
                    <a:lstStyle/>
                    <a:p>
                      <a:pPr algn="ctr"/>
                      <a:endParaRPr lang="ru-RU" sz="2300" dirty="0"/>
                    </a:p>
                  </a:txBody>
                  <a:tcPr marL="74295" marR="74295" marT="37148" marB="37148" anchor="ctr"/>
                </a:tc>
                <a:tc>
                  <a:txBody>
                    <a:bodyPr/>
                    <a:lstStyle/>
                    <a:p>
                      <a:pPr algn="ctr"/>
                      <a:r>
                        <a:rPr lang="ru-RU" sz="3600" dirty="0"/>
                        <a:t>16</a:t>
                      </a:r>
                    </a:p>
                  </a:txBody>
                  <a:tcPr marL="74295" marR="74295" marT="37148" marB="37148" anchor="ctr"/>
                </a:tc>
                <a:tc>
                  <a:txBody>
                    <a:bodyPr/>
                    <a:lstStyle/>
                    <a:p>
                      <a:pPr algn="ctr"/>
                      <a:r>
                        <a:rPr lang="ru-RU" sz="3600" dirty="0"/>
                        <a:t>17</a:t>
                      </a:r>
                    </a:p>
                  </a:txBody>
                  <a:tcPr marL="74295" marR="74295" marT="37148" marB="37148" anchor="ctr"/>
                </a:tc>
                <a:tc>
                  <a:txBody>
                    <a:bodyPr/>
                    <a:lstStyle/>
                    <a:p>
                      <a:pPr algn="ctr"/>
                      <a:r>
                        <a:rPr lang="ru-RU" sz="3600" dirty="0"/>
                        <a:t>18</a:t>
                      </a:r>
                    </a:p>
                  </a:txBody>
                  <a:tcPr marL="74295" marR="74295" marT="37148" marB="37148" anchor="ctr"/>
                </a:tc>
                <a:tc>
                  <a:txBody>
                    <a:bodyPr/>
                    <a:lstStyle/>
                    <a:p>
                      <a:pPr algn="ctr"/>
                      <a:r>
                        <a:rPr lang="ru-RU" sz="3600" dirty="0"/>
                        <a:t>19</a:t>
                      </a:r>
                    </a:p>
                  </a:txBody>
                  <a:tcPr marL="74295" marR="74295" marT="37148" marB="37148" anchor="ctr"/>
                </a:tc>
                <a:tc>
                  <a:txBody>
                    <a:bodyPr/>
                    <a:lstStyle/>
                    <a:p>
                      <a:pPr algn="ctr"/>
                      <a:r>
                        <a:rPr lang="ru-RU" sz="3600" dirty="0"/>
                        <a:t>20</a:t>
                      </a:r>
                    </a:p>
                  </a:txBody>
                  <a:tcPr marL="74295" marR="74295" marT="37148" marB="37148" anchor="ctr"/>
                </a:tc>
                <a:tc>
                  <a:txBody>
                    <a:bodyPr/>
                    <a:lstStyle/>
                    <a:p>
                      <a:pPr algn="ctr"/>
                      <a:r>
                        <a:rPr lang="ru-RU" sz="3600" dirty="0"/>
                        <a:t>21</a:t>
                      </a:r>
                    </a:p>
                  </a:txBody>
                  <a:tcPr marL="74295" marR="74295" marT="37148" marB="37148" anchor="ctr"/>
                </a:tc>
                <a:tc>
                  <a:txBody>
                    <a:bodyPr/>
                    <a:lstStyle/>
                    <a:p>
                      <a:pPr algn="ctr"/>
                      <a:r>
                        <a:rPr lang="ru-RU" sz="3600" dirty="0"/>
                        <a:t>22</a:t>
                      </a:r>
                    </a:p>
                  </a:txBody>
                  <a:tcPr marL="74295" marR="74295" marT="37148" marB="37148" anchor="ctr"/>
                </a:tc>
                <a:extLst>
                  <a:ext uri="{0D108BD9-81ED-4DB2-BD59-A6C34878D82A}">
                    <a16:rowId xmlns:a16="http://schemas.microsoft.com/office/drawing/2014/main" val="3581446895"/>
                  </a:ext>
                </a:extLst>
              </a:tr>
              <a:tr h="1020000">
                <a:tc>
                  <a:txBody>
                    <a:bodyPr/>
                    <a:lstStyle/>
                    <a:p>
                      <a:pPr algn="ctr"/>
                      <a:endParaRPr lang="ru-RU" sz="2300" dirty="0"/>
                    </a:p>
                  </a:txBody>
                  <a:tcPr marL="74295" marR="74295" marT="37148" marB="37148" anchor="ctr"/>
                </a:tc>
                <a:tc>
                  <a:txBody>
                    <a:bodyPr/>
                    <a:lstStyle/>
                    <a:p>
                      <a:pPr algn="ctr"/>
                      <a:r>
                        <a:rPr lang="ru-RU" sz="3600" dirty="0"/>
                        <a:t>23</a:t>
                      </a:r>
                    </a:p>
                  </a:txBody>
                  <a:tcPr marL="74295" marR="74295" marT="37148" marB="37148" anchor="ctr"/>
                </a:tc>
                <a:tc>
                  <a:txBody>
                    <a:bodyPr/>
                    <a:lstStyle/>
                    <a:p>
                      <a:pPr algn="ctr"/>
                      <a:r>
                        <a:rPr lang="ru-RU" sz="3600" dirty="0"/>
                        <a:t>24</a:t>
                      </a:r>
                    </a:p>
                  </a:txBody>
                  <a:tcPr marL="74295" marR="74295" marT="37148" marB="37148" anchor="ctr"/>
                </a:tc>
                <a:tc>
                  <a:txBody>
                    <a:bodyPr/>
                    <a:lstStyle/>
                    <a:p>
                      <a:pPr algn="ctr"/>
                      <a:r>
                        <a:rPr lang="ru-RU" sz="3600" dirty="0"/>
                        <a:t>25</a:t>
                      </a:r>
                    </a:p>
                  </a:txBody>
                  <a:tcPr marL="74295" marR="74295" marT="37148" marB="37148" anchor="ctr"/>
                </a:tc>
                <a:tc>
                  <a:txBody>
                    <a:bodyPr/>
                    <a:lstStyle/>
                    <a:p>
                      <a:pPr algn="ctr"/>
                      <a:r>
                        <a:rPr lang="ru-RU" sz="3600" dirty="0"/>
                        <a:t>26</a:t>
                      </a:r>
                    </a:p>
                  </a:txBody>
                  <a:tcPr marL="74295" marR="74295" marT="37148" marB="37148" anchor="ctr"/>
                </a:tc>
                <a:tc>
                  <a:txBody>
                    <a:bodyPr/>
                    <a:lstStyle/>
                    <a:p>
                      <a:pPr algn="ctr"/>
                      <a:r>
                        <a:rPr lang="ru-RU" sz="3600" dirty="0"/>
                        <a:t>27</a:t>
                      </a:r>
                    </a:p>
                  </a:txBody>
                  <a:tcPr marL="74295" marR="74295" marT="37148" marB="37148" anchor="ctr"/>
                </a:tc>
                <a:tc>
                  <a:txBody>
                    <a:bodyPr/>
                    <a:lstStyle/>
                    <a:p>
                      <a:pPr algn="ctr"/>
                      <a:r>
                        <a:rPr lang="ru-RU" sz="3600" dirty="0"/>
                        <a:t>28</a:t>
                      </a:r>
                    </a:p>
                  </a:txBody>
                  <a:tcPr marL="74295" marR="74295" marT="37148" marB="37148" anchor="ctr"/>
                </a:tc>
                <a:tc>
                  <a:txBody>
                    <a:bodyPr/>
                    <a:lstStyle/>
                    <a:p>
                      <a:pPr algn="ctr"/>
                      <a:endParaRPr lang="ru-RU" sz="3600" dirty="0"/>
                    </a:p>
                  </a:txBody>
                  <a:tcPr marL="74295" marR="74295" marT="37148" marB="37148" anchor="ctr"/>
                </a:tc>
                <a:extLst>
                  <a:ext uri="{0D108BD9-81ED-4DB2-BD59-A6C34878D82A}">
                    <a16:rowId xmlns:a16="http://schemas.microsoft.com/office/drawing/2014/main" val="1572859359"/>
                  </a:ext>
                </a:extLst>
              </a:tr>
            </a:tbl>
          </a:graphicData>
        </a:graphic>
      </p:graphicFrame>
    </p:spTree>
    <p:extLst>
      <p:ext uri="{BB962C8B-B14F-4D97-AF65-F5344CB8AC3E}">
        <p14:creationId xmlns:p14="http://schemas.microsoft.com/office/powerpoint/2010/main" val="7402702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4446FA07-CB03-4F75-BEFA-B081BE167782}"/>
              </a:ext>
            </a:extLst>
          </p:cNvPr>
          <p:cNvPicPr>
            <a:picLocks noChangeAspect="1"/>
          </p:cNvPicPr>
          <p:nvPr/>
        </p:nvPicPr>
        <p:blipFill rotWithShape="1">
          <a:blip r:embed="rId2"/>
          <a:srcRect l="6135" t="14184" r="46369" b="8656"/>
          <a:stretch/>
        </p:blipFill>
        <p:spPr>
          <a:xfrm>
            <a:off x="646471" y="426622"/>
            <a:ext cx="984866" cy="900000"/>
          </a:xfrm>
          <a:prstGeom prst="rect">
            <a:avLst/>
          </a:prstGeom>
        </p:spPr>
      </p:pic>
      <p:pic>
        <p:nvPicPr>
          <p:cNvPr id="5" name="Рисунок 4">
            <a:extLst>
              <a:ext uri="{FF2B5EF4-FFF2-40B4-BE49-F238E27FC236}">
                <a16:creationId xmlns:a16="http://schemas.microsoft.com/office/drawing/2014/main" id="{779FF997-2A0A-4C6D-B60B-E975110B283C}"/>
              </a:ext>
            </a:extLst>
          </p:cNvPr>
          <p:cNvPicPr>
            <a:picLocks noChangeAspect="1"/>
          </p:cNvPicPr>
          <p:nvPr/>
        </p:nvPicPr>
        <p:blipFill>
          <a:blip r:embed="rId3"/>
          <a:stretch>
            <a:fillRect/>
          </a:stretch>
        </p:blipFill>
        <p:spPr>
          <a:xfrm>
            <a:off x="7467060" y="413990"/>
            <a:ext cx="987638" cy="902286"/>
          </a:xfrm>
          <a:prstGeom prst="rect">
            <a:avLst/>
          </a:prstGeom>
        </p:spPr>
      </p:pic>
      <p:pic>
        <p:nvPicPr>
          <p:cNvPr id="6" name="Рисунок 5">
            <a:extLst>
              <a:ext uri="{FF2B5EF4-FFF2-40B4-BE49-F238E27FC236}">
                <a16:creationId xmlns:a16="http://schemas.microsoft.com/office/drawing/2014/main" id="{C89C83A1-8054-4AC2-952C-D83D53024FF6}"/>
              </a:ext>
            </a:extLst>
          </p:cNvPr>
          <p:cNvPicPr>
            <a:picLocks noChangeAspect="1"/>
          </p:cNvPicPr>
          <p:nvPr/>
        </p:nvPicPr>
        <p:blipFill>
          <a:blip r:embed="rId3"/>
          <a:stretch>
            <a:fillRect/>
          </a:stretch>
        </p:blipFill>
        <p:spPr>
          <a:xfrm>
            <a:off x="6316556" y="423515"/>
            <a:ext cx="987638" cy="902286"/>
          </a:xfrm>
          <a:prstGeom prst="rect">
            <a:avLst/>
          </a:prstGeom>
        </p:spPr>
      </p:pic>
      <p:pic>
        <p:nvPicPr>
          <p:cNvPr id="7" name="Рисунок 6">
            <a:extLst>
              <a:ext uri="{FF2B5EF4-FFF2-40B4-BE49-F238E27FC236}">
                <a16:creationId xmlns:a16="http://schemas.microsoft.com/office/drawing/2014/main" id="{887D8C62-8A88-4BA6-803C-63D5F535B337}"/>
              </a:ext>
            </a:extLst>
          </p:cNvPr>
          <p:cNvPicPr>
            <a:picLocks noChangeAspect="1"/>
          </p:cNvPicPr>
          <p:nvPr/>
        </p:nvPicPr>
        <p:blipFill>
          <a:blip r:embed="rId3"/>
          <a:stretch>
            <a:fillRect/>
          </a:stretch>
        </p:blipFill>
        <p:spPr>
          <a:xfrm>
            <a:off x="5192606" y="423515"/>
            <a:ext cx="987638" cy="902286"/>
          </a:xfrm>
          <a:prstGeom prst="rect">
            <a:avLst/>
          </a:prstGeom>
        </p:spPr>
      </p:pic>
      <p:pic>
        <p:nvPicPr>
          <p:cNvPr id="8" name="Рисунок 7">
            <a:extLst>
              <a:ext uri="{FF2B5EF4-FFF2-40B4-BE49-F238E27FC236}">
                <a16:creationId xmlns:a16="http://schemas.microsoft.com/office/drawing/2014/main" id="{020C1091-2AF4-420E-AC56-36D8AD4C7499}"/>
              </a:ext>
            </a:extLst>
          </p:cNvPr>
          <p:cNvPicPr>
            <a:picLocks noChangeAspect="1"/>
          </p:cNvPicPr>
          <p:nvPr/>
        </p:nvPicPr>
        <p:blipFill>
          <a:blip r:embed="rId3"/>
          <a:stretch>
            <a:fillRect/>
          </a:stretch>
        </p:blipFill>
        <p:spPr>
          <a:xfrm>
            <a:off x="4030556" y="424336"/>
            <a:ext cx="987638" cy="902286"/>
          </a:xfrm>
          <a:prstGeom prst="rect">
            <a:avLst/>
          </a:prstGeom>
        </p:spPr>
      </p:pic>
      <p:pic>
        <p:nvPicPr>
          <p:cNvPr id="9" name="Рисунок 8">
            <a:extLst>
              <a:ext uri="{FF2B5EF4-FFF2-40B4-BE49-F238E27FC236}">
                <a16:creationId xmlns:a16="http://schemas.microsoft.com/office/drawing/2014/main" id="{7495BEF5-386E-4227-BFCD-B494C32607E6}"/>
              </a:ext>
            </a:extLst>
          </p:cNvPr>
          <p:cNvPicPr>
            <a:picLocks noChangeAspect="1"/>
          </p:cNvPicPr>
          <p:nvPr/>
        </p:nvPicPr>
        <p:blipFill>
          <a:blip r:embed="rId3"/>
          <a:stretch>
            <a:fillRect/>
          </a:stretch>
        </p:blipFill>
        <p:spPr>
          <a:xfrm>
            <a:off x="2868506" y="424336"/>
            <a:ext cx="987638" cy="902286"/>
          </a:xfrm>
          <a:prstGeom prst="rect">
            <a:avLst/>
          </a:prstGeom>
        </p:spPr>
      </p:pic>
      <p:pic>
        <p:nvPicPr>
          <p:cNvPr id="10" name="Рисунок 9">
            <a:extLst>
              <a:ext uri="{FF2B5EF4-FFF2-40B4-BE49-F238E27FC236}">
                <a16:creationId xmlns:a16="http://schemas.microsoft.com/office/drawing/2014/main" id="{1294FF97-8831-40E4-901E-E20D8C803B49}"/>
              </a:ext>
            </a:extLst>
          </p:cNvPr>
          <p:cNvPicPr>
            <a:picLocks noChangeAspect="1"/>
          </p:cNvPicPr>
          <p:nvPr/>
        </p:nvPicPr>
        <p:blipFill>
          <a:blip r:embed="rId3"/>
          <a:stretch>
            <a:fillRect/>
          </a:stretch>
        </p:blipFill>
        <p:spPr>
          <a:xfrm>
            <a:off x="639487" y="2595920"/>
            <a:ext cx="987638" cy="902286"/>
          </a:xfrm>
          <a:prstGeom prst="rect">
            <a:avLst/>
          </a:prstGeom>
        </p:spPr>
      </p:pic>
      <p:pic>
        <p:nvPicPr>
          <p:cNvPr id="11" name="Рисунок 10">
            <a:extLst>
              <a:ext uri="{FF2B5EF4-FFF2-40B4-BE49-F238E27FC236}">
                <a16:creationId xmlns:a16="http://schemas.microsoft.com/office/drawing/2014/main" id="{654D03B2-AD5A-493D-842C-0704D6E4EC6C}"/>
              </a:ext>
            </a:extLst>
          </p:cNvPr>
          <p:cNvPicPr>
            <a:picLocks noChangeAspect="1"/>
          </p:cNvPicPr>
          <p:nvPr/>
        </p:nvPicPr>
        <p:blipFill>
          <a:blip r:embed="rId3"/>
          <a:stretch>
            <a:fillRect/>
          </a:stretch>
        </p:blipFill>
        <p:spPr>
          <a:xfrm>
            <a:off x="646471" y="3681712"/>
            <a:ext cx="987638" cy="902286"/>
          </a:xfrm>
          <a:prstGeom prst="rect">
            <a:avLst/>
          </a:prstGeom>
        </p:spPr>
      </p:pic>
      <p:pic>
        <p:nvPicPr>
          <p:cNvPr id="12" name="Рисунок 11">
            <a:extLst>
              <a:ext uri="{FF2B5EF4-FFF2-40B4-BE49-F238E27FC236}">
                <a16:creationId xmlns:a16="http://schemas.microsoft.com/office/drawing/2014/main" id="{A8C26A4D-F610-4D0E-8E3F-E708334CDD3F}"/>
              </a:ext>
            </a:extLst>
          </p:cNvPr>
          <p:cNvPicPr>
            <a:picLocks noChangeAspect="1"/>
          </p:cNvPicPr>
          <p:nvPr/>
        </p:nvPicPr>
        <p:blipFill>
          <a:blip r:embed="rId3"/>
          <a:stretch>
            <a:fillRect/>
          </a:stretch>
        </p:blipFill>
        <p:spPr>
          <a:xfrm>
            <a:off x="639487" y="1510128"/>
            <a:ext cx="987638" cy="902286"/>
          </a:xfrm>
          <a:prstGeom prst="rect">
            <a:avLst/>
          </a:prstGeom>
        </p:spPr>
      </p:pic>
      <p:pic>
        <p:nvPicPr>
          <p:cNvPr id="13" name="Рисунок 12">
            <a:extLst>
              <a:ext uri="{FF2B5EF4-FFF2-40B4-BE49-F238E27FC236}">
                <a16:creationId xmlns:a16="http://schemas.microsoft.com/office/drawing/2014/main" id="{B5F07B84-4D16-4DFE-B4C0-3BE914B504D2}"/>
              </a:ext>
            </a:extLst>
          </p:cNvPr>
          <p:cNvPicPr>
            <a:picLocks noChangeAspect="1"/>
          </p:cNvPicPr>
          <p:nvPr/>
        </p:nvPicPr>
        <p:blipFill>
          <a:blip r:embed="rId3"/>
          <a:stretch>
            <a:fillRect/>
          </a:stretch>
        </p:blipFill>
        <p:spPr>
          <a:xfrm>
            <a:off x="1756102" y="423515"/>
            <a:ext cx="987638" cy="902286"/>
          </a:xfrm>
          <a:prstGeom prst="rect">
            <a:avLst/>
          </a:prstGeom>
        </p:spPr>
      </p:pic>
      <p:pic>
        <p:nvPicPr>
          <p:cNvPr id="14" name="Рисунок 13">
            <a:extLst>
              <a:ext uri="{FF2B5EF4-FFF2-40B4-BE49-F238E27FC236}">
                <a16:creationId xmlns:a16="http://schemas.microsoft.com/office/drawing/2014/main" id="{F2E64098-D14B-4A28-AE30-71DEDF7C5370}"/>
              </a:ext>
            </a:extLst>
          </p:cNvPr>
          <p:cNvPicPr>
            <a:picLocks noChangeAspect="1"/>
          </p:cNvPicPr>
          <p:nvPr/>
        </p:nvPicPr>
        <p:blipFill>
          <a:blip r:embed="rId3"/>
          <a:stretch>
            <a:fillRect/>
          </a:stretch>
        </p:blipFill>
        <p:spPr>
          <a:xfrm>
            <a:off x="2868506" y="1510128"/>
            <a:ext cx="987638" cy="902286"/>
          </a:xfrm>
          <a:prstGeom prst="rect">
            <a:avLst/>
          </a:prstGeom>
        </p:spPr>
      </p:pic>
      <p:pic>
        <p:nvPicPr>
          <p:cNvPr id="15" name="Рисунок 14">
            <a:extLst>
              <a:ext uri="{FF2B5EF4-FFF2-40B4-BE49-F238E27FC236}">
                <a16:creationId xmlns:a16="http://schemas.microsoft.com/office/drawing/2014/main" id="{0B53E3EE-1934-4E66-A4EF-22DA31EA5C00}"/>
              </a:ext>
            </a:extLst>
          </p:cNvPr>
          <p:cNvPicPr>
            <a:picLocks noChangeAspect="1"/>
          </p:cNvPicPr>
          <p:nvPr/>
        </p:nvPicPr>
        <p:blipFill>
          <a:blip r:embed="rId3"/>
          <a:stretch>
            <a:fillRect/>
          </a:stretch>
        </p:blipFill>
        <p:spPr>
          <a:xfrm>
            <a:off x="6316556" y="1510128"/>
            <a:ext cx="987638" cy="902286"/>
          </a:xfrm>
          <a:prstGeom prst="rect">
            <a:avLst/>
          </a:prstGeom>
        </p:spPr>
      </p:pic>
      <p:pic>
        <p:nvPicPr>
          <p:cNvPr id="16" name="Рисунок 15">
            <a:extLst>
              <a:ext uri="{FF2B5EF4-FFF2-40B4-BE49-F238E27FC236}">
                <a16:creationId xmlns:a16="http://schemas.microsoft.com/office/drawing/2014/main" id="{B430FCD5-ED66-4979-B7B8-08B74F168AB1}"/>
              </a:ext>
            </a:extLst>
          </p:cNvPr>
          <p:cNvPicPr>
            <a:picLocks noChangeAspect="1"/>
          </p:cNvPicPr>
          <p:nvPr/>
        </p:nvPicPr>
        <p:blipFill>
          <a:blip r:embed="rId3"/>
          <a:stretch>
            <a:fillRect/>
          </a:stretch>
        </p:blipFill>
        <p:spPr>
          <a:xfrm>
            <a:off x="7467060" y="2606266"/>
            <a:ext cx="987638" cy="902286"/>
          </a:xfrm>
          <a:prstGeom prst="rect">
            <a:avLst/>
          </a:prstGeom>
        </p:spPr>
      </p:pic>
      <p:pic>
        <p:nvPicPr>
          <p:cNvPr id="17" name="Рисунок 16">
            <a:extLst>
              <a:ext uri="{FF2B5EF4-FFF2-40B4-BE49-F238E27FC236}">
                <a16:creationId xmlns:a16="http://schemas.microsoft.com/office/drawing/2014/main" id="{FF321971-DD86-4984-AB8E-94AB5AC9E3DC}"/>
              </a:ext>
            </a:extLst>
          </p:cNvPr>
          <p:cNvPicPr>
            <a:picLocks noChangeAspect="1"/>
          </p:cNvPicPr>
          <p:nvPr/>
        </p:nvPicPr>
        <p:blipFill>
          <a:blip r:embed="rId3"/>
          <a:stretch>
            <a:fillRect/>
          </a:stretch>
        </p:blipFill>
        <p:spPr>
          <a:xfrm>
            <a:off x="7467060" y="1510128"/>
            <a:ext cx="987638" cy="902286"/>
          </a:xfrm>
          <a:prstGeom prst="rect">
            <a:avLst/>
          </a:prstGeom>
        </p:spPr>
      </p:pic>
      <p:pic>
        <p:nvPicPr>
          <p:cNvPr id="18" name="Рисунок 17">
            <a:extLst>
              <a:ext uri="{FF2B5EF4-FFF2-40B4-BE49-F238E27FC236}">
                <a16:creationId xmlns:a16="http://schemas.microsoft.com/office/drawing/2014/main" id="{107A9D34-4545-4492-8EE8-C5A6F4EE3A6D}"/>
              </a:ext>
            </a:extLst>
          </p:cNvPr>
          <p:cNvPicPr>
            <a:picLocks noChangeAspect="1"/>
          </p:cNvPicPr>
          <p:nvPr/>
        </p:nvPicPr>
        <p:blipFill>
          <a:blip r:embed="rId3"/>
          <a:stretch>
            <a:fillRect/>
          </a:stretch>
        </p:blipFill>
        <p:spPr>
          <a:xfrm>
            <a:off x="1756102" y="3681712"/>
            <a:ext cx="987638" cy="902286"/>
          </a:xfrm>
          <a:prstGeom prst="rect">
            <a:avLst/>
          </a:prstGeom>
        </p:spPr>
      </p:pic>
      <p:pic>
        <p:nvPicPr>
          <p:cNvPr id="19" name="Рисунок 18">
            <a:extLst>
              <a:ext uri="{FF2B5EF4-FFF2-40B4-BE49-F238E27FC236}">
                <a16:creationId xmlns:a16="http://schemas.microsoft.com/office/drawing/2014/main" id="{F2342B62-FEE7-498F-9D5C-1E63AFBA8E6A}"/>
              </a:ext>
            </a:extLst>
          </p:cNvPr>
          <p:cNvPicPr>
            <a:picLocks noChangeAspect="1"/>
          </p:cNvPicPr>
          <p:nvPr/>
        </p:nvPicPr>
        <p:blipFill>
          <a:blip r:embed="rId3"/>
          <a:stretch>
            <a:fillRect/>
          </a:stretch>
        </p:blipFill>
        <p:spPr>
          <a:xfrm>
            <a:off x="1756102" y="2595920"/>
            <a:ext cx="987638" cy="902286"/>
          </a:xfrm>
          <a:prstGeom prst="rect">
            <a:avLst/>
          </a:prstGeom>
        </p:spPr>
      </p:pic>
      <p:pic>
        <p:nvPicPr>
          <p:cNvPr id="20" name="Рисунок 19">
            <a:extLst>
              <a:ext uri="{FF2B5EF4-FFF2-40B4-BE49-F238E27FC236}">
                <a16:creationId xmlns:a16="http://schemas.microsoft.com/office/drawing/2014/main" id="{21B6AF01-8D77-4913-B381-D4336DBAE8FB}"/>
              </a:ext>
            </a:extLst>
          </p:cNvPr>
          <p:cNvPicPr>
            <a:picLocks noChangeAspect="1"/>
          </p:cNvPicPr>
          <p:nvPr/>
        </p:nvPicPr>
        <p:blipFill>
          <a:blip r:embed="rId3"/>
          <a:stretch>
            <a:fillRect/>
          </a:stretch>
        </p:blipFill>
        <p:spPr>
          <a:xfrm>
            <a:off x="1756102" y="1510128"/>
            <a:ext cx="987638" cy="902286"/>
          </a:xfrm>
          <a:prstGeom prst="rect">
            <a:avLst/>
          </a:prstGeom>
        </p:spPr>
      </p:pic>
      <p:pic>
        <p:nvPicPr>
          <p:cNvPr id="21" name="Рисунок 20">
            <a:extLst>
              <a:ext uri="{FF2B5EF4-FFF2-40B4-BE49-F238E27FC236}">
                <a16:creationId xmlns:a16="http://schemas.microsoft.com/office/drawing/2014/main" id="{9B409618-3088-49E3-99A3-E1E1D7B7DD3A}"/>
              </a:ext>
            </a:extLst>
          </p:cNvPr>
          <p:cNvPicPr>
            <a:picLocks noChangeAspect="1"/>
          </p:cNvPicPr>
          <p:nvPr/>
        </p:nvPicPr>
        <p:blipFill>
          <a:blip r:embed="rId3"/>
          <a:stretch>
            <a:fillRect/>
          </a:stretch>
        </p:blipFill>
        <p:spPr>
          <a:xfrm>
            <a:off x="6316556" y="2606266"/>
            <a:ext cx="987638" cy="902286"/>
          </a:xfrm>
          <a:prstGeom prst="rect">
            <a:avLst/>
          </a:prstGeom>
        </p:spPr>
      </p:pic>
      <p:pic>
        <p:nvPicPr>
          <p:cNvPr id="22" name="Рисунок 21">
            <a:extLst>
              <a:ext uri="{FF2B5EF4-FFF2-40B4-BE49-F238E27FC236}">
                <a16:creationId xmlns:a16="http://schemas.microsoft.com/office/drawing/2014/main" id="{DC8C2BBE-6807-4754-B7B6-96C0AD864AF4}"/>
              </a:ext>
            </a:extLst>
          </p:cNvPr>
          <p:cNvPicPr>
            <a:picLocks noChangeAspect="1"/>
          </p:cNvPicPr>
          <p:nvPr/>
        </p:nvPicPr>
        <p:blipFill>
          <a:blip r:embed="rId3"/>
          <a:stretch>
            <a:fillRect/>
          </a:stretch>
        </p:blipFill>
        <p:spPr>
          <a:xfrm>
            <a:off x="7467060" y="3681712"/>
            <a:ext cx="987638" cy="902286"/>
          </a:xfrm>
          <a:prstGeom prst="rect">
            <a:avLst/>
          </a:prstGeom>
        </p:spPr>
      </p:pic>
      <p:pic>
        <p:nvPicPr>
          <p:cNvPr id="23" name="Рисунок 22">
            <a:extLst>
              <a:ext uri="{FF2B5EF4-FFF2-40B4-BE49-F238E27FC236}">
                <a16:creationId xmlns:a16="http://schemas.microsoft.com/office/drawing/2014/main" id="{99E1BA10-AF9A-4FF3-80D5-8B5466D4349B}"/>
              </a:ext>
            </a:extLst>
          </p:cNvPr>
          <p:cNvPicPr>
            <a:picLocks noChangeAspect="1"/>
          </p:cNvPicPr>
          <p:nvPr/>
        </p:nvPicPr>
        <p:blipFill>
          <a:blip r:embed="rId3"/>
          <a:stretch>
            <a:fillRect/>
          </a:stretch>
        </p:blipFill>
        <p:spPr>
          <a:xfrm>
            <a:off x="2868506" y="3673142"/>
            <a:ext cx="987638" cy="902286"/>
          </a:xfrm>
          <a:prstGeom prst="rect">
            <a:avLst/>
          </a:prstGeom>
        </p:spPr>
      </p:pic>
      <p:pic>
        <p:nvPicPr>
          <p:cNvPr id="24" name="Рисунок 23">
            <a:extLst>
              <a:ext uri="{FF2B5EF4-FFF2-40B4-BE49-F238E27FC236}">
                <a16:creationId xmlns:a16="http://schemas.microsoft.com/office/drawing/2014/main" id="{B4044FED-F592-49BB-93EA-BF59100D406B}"/>
              </a:ext>
            </a:extLst>
          </p:cNvPr>
          <p:cNvPicPr>
            <a:picLocks noChangeAspect="1"/>
          </p:cNvPicPr>
          <p:nvPr/>
        </p:nvPicPr>
        <p:blipFill>
          <a:blip r:embed="rId3"/>
          <a:stretch>
            <a:fillRect/>
          </a:stretch>
        </p:blipFill>
        <p:spPr>
          <a:xfrm>
            <a:off x="2868506" y="2591635"/>
            <a:ext cx="987638" cy="902286"/>
          </a:xfrm>
          <a:prstGeom prst="rect">
            <a:avLst/>
          </a:prstGeom>
        </p:spPr>
      </p:pic>
      <p:pic>
        <p:nvPicPr>
          <p:cNvPr id="25" name="Рисунок 24">
            <a:extLst>
              <a:ext uri="{FF2B5EF4-FFF2-40B4-BE49-F238E27FC236}">
                <a16:creationId xmlns:a16="http://schemas.microsoft.com/office/drawing/2014/main" id="{3775B3BC-4B86-462A-8C48-E1ECD797C78C}"/>
              </a:ext>
            </a:extLst>
          </p:cNvPr>
          <p:cNvPicPr>
            <a:picLocks noChangeAspect="1"/>
          </p:cNvPicPr>
          <p:nvPr/>
        </p:nvPicPr>
        <p:blipFill>
          <a:blip r:embed="rId3"/>
          <a:stretch>
            <a:fillRect/>
          </a:stretch>
        </p:blipFill>
        <p:spPr>
          <a:xfrm>
            <a:off x="5193410" y="1510128"/>
            <a:ext cx="987638" cy="902286"/>
          </a:xfrm>
          <a:prstGeom prst="rect">
            <a:avLst/>
          </a:prstGeom>
        </p:spPr>
      </p:pic>
      <p:pic>
        <p:nvPicPr>
          <p:cNvPr id="26" name="Рисунок 25">
            <a:extLst>
              <a:ext uri="{FF2B5EF4-FFF2-40B4-BE49-F238E27FC236}">
                <a16:creationId xmlns:a16="http://schemas.microsoft.com/office/drawing/2014/main" id="{3CF90685-2ED2-41F8-A873-C9BA2FF4EBBB}"/>
              </a:ext>
            </a:extLst>
          </p:cNvPr>
          <p:cNvPicPr>
            <a:picLocks noChangeAspect="1"/>
          </p:cNvPicPr>
          <p:nvPr/>
        </p:nvPicPr>
        <p:blipFill>
          <a:blip r:embed="rId3"/>
          <a:stretch>
            <a:fillRect/>
          </a:stretch>
        </p:blipFill>
        <p:spPr>
          <a:xfrm>
            <a:off x="4019010" y="1510128"/>
            <a:ext cx="987638" cy="902286"/>
          </a:xfrm>
          <a:prstGeom prst="rect">
            <a:avLst/>
          </a:prstGeom>
        </p:spPr>
      </p:pic>
      <p:pic>
        <p:nvPicPr>
          <p:cNvPr id="27" name="Рисунок 26">
            <a:extLst>
              <a:ext uri="{FF2B5EF4-FFF2-40B4-BE49-F238E27FC236}">
                <a16:creationId xmlns:a16="http://schemas.microsoft.com/office/drawing/2014/main" id="{D4809BF5-EBD4-4FF1-9A93-3F5F958D39A4}"/>
              </a:ext>
            </a:extLst>
          </p:cNvPr>
          <p:cNvPicPr>
            <a:picLocks noChangeAspect="1"/>
          </p:cNvPicPr>
          <p:nvPr/>
        </p:nvPicPr>
        <p:blipFill>
          <a:blip r:embed="rId3"/>
          <a:stretch>
            <a:fillRect/>
          </a:stretch>
        </p:blipFill>
        <p:spPr>
          <a:xfrm>
            <a:off x="4030556" y="3661812"/>
            <a:ext cx="987638" cy="902286"/>
          </a:xfrm>
          <a:prstGeom prst="rect">
            <a:avLst/>
          </a:prstGeom>
        </p:spPr>
      </p:pic>
      <p:pic>
        <p:nvPicPr>
          <p:cNvPr id="28" name="Рисунок 27">
            <a:extLst>
              <a:ext uri="{FF2B5EF4-FFF2-40B4-BE49-F238E27FC236}">
                <a16:creationId xmlns:a16="http://schemas.microsoft.com/office/drawing/2014/main" id="{4786FF20-97D3-4988-A1C3-D1DCA6E3DE01}"/>
              </a:ext>
            </a:extLst>
          </p:cNvPr>
          <p:cNvPicPr>
            <a:picLocks noChangeAspect="1"/>
          </p:cNvPicPr>
          <p:nvPr/>
        </p:nvPicPr>
        <p:blipFill>
          <a:blip r:embed="rId3"/>
          <a:stretch>
            <a:fillRect/>
          </a:stretch>
        </p:blipFill>
        <p:spPr>
          <a:xfrm>
            <a:off x="4014426" y="2589863"/>
            <a:ext cx="987638" cy="902286"/>
          </a:xfrm>
          <a:prstGeom prst="rect">
            <a:avLst/>
          </a:prstGeom>
        </p:spPr>
      </p:pic>
      <p:pic>
        <p:nvPicPr>
          <p:cNvPr id="29" name="Рисунок 28">
            <a:extLst>
              <a:ext uri="{FF2B5EF4-FFF2-40B4-BE49-F238E27FC236}">
                <a16:creationId xmlns:a16="http://schemas.microsoft.com/office/drawing/2014/main" id="{7101582D-9970-49B5-B65C-A8DF8ACF96FA}"/>
              </a:ext>
            </a:extLst>
          </p:cNvPr>
          <p:cNvPicPr>
            <a:picLocks noChangeAspect="1"/>
          </p:cNvPicPr>
          <p:nvPr/>
        </p:nvPicPr>
        <p:blipFill>
          <a:blip r:embed="rId3"/>
          <a:stretch>
            <a:fillRect/>
          </a:stretch>
        </p:blipFill>
        <p:spPr>
          <a:xfrm>
            <a:off x="5192606" y="3681712"/>
            <a:ext cx="987638" cy="902286"/>
          </a:xfrm>
          <a:prstGeom prst="rect">
            <a:avLst/>
          </a:prstGeom>
        </p:spPr>
      </p:pic>
      <p:pic>
        <p:nvPicPr>
          <p:cNvPr id="30" name="Рисунок 29">
            <a:extLst>
              <a:ext uri="{FF2B5EF4-FFF2-40B4-BE49-F238E27FC236}">
                <a16:creationId xmlns:a16="http://schemas.microsoft.com/office/drawing/2014/main" id="{D543C86D-7ACC-41F3-B3EA-876D1731870D}"/>
              </a:ext>
            </a:extLst>
          </p:cNvPr>
          <p:cNvPicPr>
            <a:picLocks noChangeAspect="1"/>
          </p:cNvPicPr>
          <p:nvPr/>
        </p:nvPicPr>
        <p:blipFill>
          <a:blip r:embed="rId3"/>
          <a:stretch>
            <a:fillRect/>
          </a:stretch>
        </p:blipFill>
        <p:spPr>
          <a:xfrm>
            <a:off x="5192939" y="2591635"/>
            <a:ext cx="987638" cy="902286"/>
          </a:xfrm>
          <a:prstGeom prst="rect">
            <a:avLst/>
          </a:prstGeom>
        </p:spPr>
      </p:pic>
      <p:pic>
        <p:nvPicPr>
          <p:cNvPr id="31" name="Рисунок 30">
            <a:extLst>
              <a:ext uri="{FF2B5EF4-FFF2-40B4-BE49-F238E27FC236}">
                <a16:creationId xmlns:a16="http://schemas.microsoft.com/office/drawing/2014/main" id="{E8DCA047-63FA-494C-A713-224E994B68C9}"/>
              </a:ext>
            </a:extLst>
          </p:cNvPr>
          <p:cNvPicPr>
            <a:picLocks noChangeAspect="1"/>
          </p:cNvPicPr>
          <p:nvPr/>
        </p:nvPicPr>
        <p:blipFill>
          <a:blip r:embed="rId3"/>
          <a:stretch>
            <a:fillRect/>
          </a:stretch>
        </p:blipFill>
        <p:spPr>
          <a:xfrm>
            <a:off x="6316556" y="3681712"/>
            <a:ext cx="987638" cy="902286"/>
          </a:xfrm>
          <a:prstGeom prst="rect">
            <a:avLst/>
          </a:prstGeom>
        </p:spPr>
      </p:pic>
    </p:spTree>
    <p:extLst>
      <p:ext uri="{BB962C8B-B14F-4D97-AF65-F5344CB8AC3E}">
        <p14:creationId xmlns:p14="http://schemas.microsoft.com/office/powerpoint/2010/main" val="2647820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a16="http://schemas.microsoft.com/office/drawing/2014/main" id="{E1BCA12E-1C0B-44B2-91A1-F3035A7035F0}"/>
              </a:ext>
            </a:extLst>
          </p:cNvPr>
          <p:cNvPicPr>
            <a:picLocks noChangeAspect="1"/>
          </p:cNvPicPr>
          <p:nvPr/>
        </p:nvPicPr>
        <p:blipFill>
          <a:blip r:embed="rId2"/>
          <a:stretch>
            <a:fillRect/>
          </a:stretch>
        </p:blipFill>
        <p:spPr>
          <a:xfrm>
            <a:off x="561474" y="401053"/>
            <a:ext cx="900000" cy="900000"/>
          </a:xfrm>
          <a:prstGeom prst="rect">
            <a:avLst/>
          </a:prstGeom>
        </p:spPr>
      </p:pic>
      <p:pic>
        <p:nvPicPr>
          <p:cNvPr id="4" name="Рисунок 3">
            <a:extLst>
              <a:ext uri="{FF2B5EF4-FFF2-40B4-BE49-F238E27FC236}">
                <a16:creationId xmlns:a16="http://schemas.microsoft.com/office/drawing/2014/main" id="{9787F117-8254-4465-91EB-4890A0AA9DF6}"/>
              </a:ext>
            </a:extLst>
          </p:cNvPr>
          <p:cNvPicPr>
            <a:picLocks noChangeAspect="1"/>
          </p:cNvPicPr>
          <p:nvPr/>
        </p:nvPicPr>
        <p:blipFill>
          <a:blip r:embed="rId3"/>
          <a:stretch>
            <a:fillRect/>
          </a:stretch>
        </p:blipFill>
        <p:spPr>
          <a:xfrm>
            <a:off x="1654383" y="3633178"/>
            <a:ext cx="902286" cy="896190"/>
          </a:xfrm>
          <a:prstGeom prst="rect">
            <a:avLst/>
          </a:prstGeom>
        </p:spPr>
      </p:pic>
      <p:pic>
        <p:nvPicPr>
          <p:cNvPr id="5" name="Рисунок 4">
            <a:extLst>
              <a:ext uri="{FF2B5EF4-FFF2-40B4-BE49-F238E27FC236}">
                <a16:creationId xmlns:a16="http://schemas.microsoft.com/office/drawing/2014/main" id="{23D607D6-16F0-4026-9402-8AA9ADF60527}"/>
              </a:ext>
            </a:extLst>
          </p:cNvPr>
          <p:cNvPicPr>
            <a:picLocks noChangeAspect="1"/>
          </p:cNvPicPr>
          <p:nvPr/>
        </p:nvPicPr>
        <p:blipFill>
          <a:blip r:embed="rId3"/>
          <a:stretch>
            <a:fillRect/>
          </a:stretch>
        </p:blipFill>
        <p:spPr>
          <a:xfrm>
            <a:off x="1654383" y="2557073"/>
            <a:ext cx="902286" cy="896190"/>
          </a:xfrm>
          <a:prstGeom prst="rect">
            <a:avLst/>
          </a:prstGeom>
        </p:spPr>
      </p:pic>
      <p:pic>
        <p:nvPicPr>
          <p:cNvPr id="6" name="Рисунок 5">
            <a:extLst>
              <a:ext uri="{FF2B5EF4-FFF2-40B4-BE49-F238E27FC236}">
                <a16:creationId xmlns:a16="http://schemas.microsoft.com/office/drawing/2014/main" id="{FEE497DA-38DF-48DD-AA3E-26EBC119771E}"/>
              </a:ext>
            </a:extLst>
          </p:cNvPr>
          <p:cNvPicPr>
            <a:picLocks noChangeAspect="1"/>
          </p:cNvPicPr>
          <p:nvPr/>
        </p:nvPicPr>
        <p:blipFill>
          <a:blip r:embed="rId3"/>
          <a:stretch>
            <a:fillRect/>
          </a:stretch>
        </p:blipFill>
        <p:spPr>
          <a:xfrm>
            <a:off x="1654383" y="1480968"/>
            <a:ext cx="902286" cy="896190"/>
          </a:xfrm>
          <a:prstGeom prst="rect">
            <a:avLst/>
          </a:prstGeom>
        </p:spPr>
      </p:pic>
      <p:pic>
        <p:nvPicPr>
          <p:cNvPr id="7" name="Рисунок 6">
            <a:extLst>
              <a:ext uri="{FF2B5EF4-FFF2-40B4-BE49-F238E27FC236}">
                <a16:creationId xmlns:a16="http://schemas.microsoft.com/office/drawing/2014/main" id="{5ADA938C-80E0-4FC8-8044-836F9ECBA8F2}"/>
              </a:ext>
            </a:extLst>
          </p:cNvPr>
          <p:cNvPicPr>
            <a:picLocks noChangeAspect="1"/>
          </p:cNvPicPr>
          <p:nvPr/>
        </p:nvPicPr>
        <p:blipFill>
          <a:blip r:embed="rId3"/>
          <a:stretch>
            <a:fillRect/>
          </a:stretch>
        </p:blipFill>
        <p:spPr>
          <a:xfrm>
            <a:off x="559188" y="3633178"/>
            <a:ext cx="902286" cy="896190"/>
          </a:xfrm>
          <a:prstGeom prst="rect">
            <a:avLst/>
          </a:prstGeom>
        </p:spPr>
      </p:pic>
      <p:pic>
        <p:nvPicPr>
          <p:cNvPr id="8" name="Рисунок 7">
            <a:extLst>
              <a:ext uri="{FF2B5EF4-FFF2-40B4-BE49-F238E27FC236}">
                <a16:creationId xmlns:a16="http://schemas.microsoft.com/office/drawing/2014/main" id="{7B67F8A6-E36B-4358-AF9A-E962B4BDB0F5}"/>
              </a:ext>
            </a:extLst>
          </p:cNvPr>
          <p:cNvPicPr>
            <a:picLocks noChangeAspect="1"/>
          </p:cNvPicPr>
          <p:nvPr/>
        </p:nvPicPr>
        <p:blipFill>
          <a:blip r:embed="rId3"/>
          <a:stretch>
            <a:fillRect/>
          </a:stretch>
        </p:blipFill>
        <p:spPr>
          <a:xfrm>
            <a:off x="559188" y="2557073"/>
            <a:ext cx="902286" cy="896190"/>
          </a:xfrm>
          <a:prstGeom prst="rect">
            <a:avLst/>
          </a:prstGeom>
        </p:spPr>
      </p:pic>
      <p:pic>
        <p:nvPicPr>
          <p:cNvPr id="9" name="Рисунок 8">
            <a:extLst>
              <a:ext uri="{FF2B5EF4-FFF2-40B4-BE49-F238E27FC236}">
                <a16:creationId xmlns:a16="http://schemas.microsoft.com/office/drawing/2014/main" id="{677F5248-4564-48E3-ABAD-EFF5FCCBDEC4}"/>
              </a:ext>
            </a:extLst>
          </p:cNvPr>
          <p:cNvPicPr>
            <a:picLocks noChangeAspect="1"/>
          </p:cNvPicPr>
          <p:nvPr/>
        </p:nvPicPr>
        <p:blipFill>
          <a:blip r:embed="rId3"/>
          <a:stretch>
            <a:fillRect/>
          </a:stretch>
        </p:blipFill>
        <p:spPr>
          <a:xfrm>
            <a:off x="559188" y="1480968"/>
            <a:ext cx="902286" cy="896190"/>
          </a:xfrm>
          <a:prstGeom prst="rect">
            <a:avLst/>
          </a:prstGeom>
        </p:spPr>
      </p:pic>
      <p:pic>
        <p:nvPicPr>
          <p:cNvPr id="10" name="Рисунок 9">
            <a:extLst>
              <a:ext uri="{FF2B5EF4-FFF2-40B4-BE49-F238E27FC236}">
                <a16:creationId xmlns:a16="http://schemas.microsoft.com/office/drawing/2014/main" id="{7C9BCF16-C2BC-44D4-98E5-5D1FAA30452A}"/>
              </a:ext>
            </a:extLst>
          </p:cNvPr>
          <p:cNvPicPr>
            <a:picLocks noChangeAspect="1"/>
          </p:cNvPicPr>
          <p:nvPr/>
        </p:nvPicPr>
        <p:blipFill>
          <a:blip r:embed="rId3"/>
          <a:stretch>
            <a:fillRect/>
          </a:stretch>
        </p:blipFill>
        <p:spPr>
          <a:xfrm>
            <a:off x="7093337" y="401053"/>
            <a:ext cx="902286" cy="896190"/>
          </a:xfrm>
          <a:prstGeom prst="rect">
            <a:avLst/>
          </a:prstGeom>
        </p:spPr>
      </p:pic>
      <p:pic>
        <p:nvPicPr>
          <p:cNvPr id="11" name="Рисунок 10">
            <a:extLst>
              <a:ext uri="{FF2B5EF4-FFF2-40B4-BE49-F238E27FC236}">
                <a16:creationId xmlns:a16="http://schemas.microsoft.com/office/drawing/2014/main" id="{B8CB3079-4F39-483E-B0AA-47F4554520E5}"/>
              </a:ext>
            </a:extLst>
          </p:cNvPr>
          <p:cNvPicPr>
            <a:picLocks noChangeAspect="1"/>
          </p:cNvPicPr>
          <p:nvPr/>
        </p:nvPicPr>
        <p:blipFill>
          <a:blip r:embed="rId3"/>
          <a:stretch>
            <a:fillRect/>
          </a:stretch>
        </p:blipFill>
        <p:spPr>
          <a:xfrm>
            <a:off x="6013624" y="401053"/>
            <a:ext cx="902286" cy="896190"/>
          </a:xfrm>
          <a:prstGeom prst="rect">
            <a:avLst/>
          </a:prstGeom>
        </p:spPr>
      </p:pic>
      <p:pic>
        <p:nvPicPr>
          <p:cNvPr id="12" name="Рисунок 11">
            <a:extLst>
              <a:ext uri="{FF2B5EF4-FFF2-40B4-BE49-F238E27FC236}">
                <a16:creationId xmlns:a16="http://schemas.microsoft.com/office/drawing/2014/main" id="{CC309A91-7124-4E8F-B944-48DDFED40006}"/>
              </a:ext>
            </a:extLst>
          </p:cNvPr>
          <p:cNvPicPr>
            <a:picLocks noChangeAspect="1"/>
          </p:cNvPicPr>
          <p:nvPr/>
        </p:nvPicPr>
        <p:blipFill>
          <a:blip r:embed="rId3"/>
          <a:stretch>
            <a:fillRect/>
          </a:stretch>
        </p:blipFill>
        <p:spPr>
          <a:xfrm>
            <a:off x="4933911" y="401053"/>
            <a:ext cx="902286" cy="896190"/>
          </a:xfrm>
          <a:prstGeom prst="rect">
            <a:avLst/>
          </a:prstGeom>
        </p:spPr>
      </p:pic>
      <p:pic>
        <p:nvPicPr>
          <p:cNvPr id="13" name="Рисунок 12">
            <a:extLst>
              <a:ext uri="{FF2B5EF4-FFF2-40B4-BE49-F238E27FC236}">
                <a16:creationId xmlns:a16="http://schemas.microsoft.com/office/drawing/2014/main" id="{63F8ACEC-FD5E-4472-9588-FFEF9800E5B6}"/>
              </a:ext>
            </a:extLst>
          </p:cNvPr>
          <p:cNvPicPr>
            <a:picLocks noChangeAspect="1"/>
          </p:cNvPicPr>
          <p:nvPr/>
        </p:nvPicPr>
        <p:blipFill>
          <a:blip r:embed="rId3"/>
          <a:stretch>
            <a:fillRect/>
          </a:stretch>
        </p:blipFill>
        <p:spPr>
          <a:xfrm>
            <a:off x="3854198" y="401053"/>
            <a:ext cx="902286" cy="896190"/>
          </a:xfrm>
          <a:prstGeom prst="rect">
            <a:avLst/>
          </a:prstGeom>
        </p:spPr>
      </p:pic>
      <p:pic>
        <p:nvPicPr>
          <p:cNvPr id="14" name="Рисунок 13">
            <a:extLst>
              <a:ext uri="{FF2B5EF4-FFF2-40B4-BE49-F238E27FC236}">
                <a16:creationId xmlns:a16="http://schemas.microsoft.com/office/drawing/2014/main" id="{7EB8787B-CF71-49EB-A523-4DDC48DDFE31}"/>
              </a:ext>
            </a:extLst>
          </p:cNvPr>
          <p:cNvPicPr>
            <a:picLocks noChangeAspect="1"/>
          </p:cNvPicPr>
          <p:nvPr/>
        </p:nvPicPr>
        <p:blipFill>
          <a:blip r:embed="rId3"/>
          <a:stretch>
            <a:fillRect/>
          </a:stretch>
        </p:blipFill>
        <p:spPr>
          <a:xfrm>
            <a:off x="2749578" y="401053"/>
            <a:ext cx="902286" cy="896190"/>
          </a:xfrm>
          <a:prstGeom prst="rect">
            <a:avLst/>
          </a:prstGeom>
        </p:spPr>
      </p:pic>
      <p:pic>
        <p:nvPicPr>
          <p:cNvPr id="15" name="Рисунок 14">
            <a:extLst>
              <a:ext uri="{FF2B5EF4-FFF2-40B4-BE49-F238E27FC236}">
                <a16:creationId xmlns:a16="http://schemas.microsoft.com/office/drawing/2014/main" id="{F333E6DC-A678-40AF-A2DD-86B937B564D9}"/>
              </a:ext>
            </a:extLst>
          </p:cNvPr>
          <p:cNvPicPr>
            <a:picLocks noChangeAspect="1"/>
          </p:cNvPicPr>
          <p:nvPr/>
        </p:nvPicPr>
        <p:blipFill>
          <a:blip r:embed="rId3"/>
          <a:stretch>
            <a:fillRect/>
          </a:stretch>
        </p:blipFill>
        <p:spPr>
          <a:xfrm>
            <a:off x="1654383" y="404863"/>
            <a:ext cx="902286" cy="896190"/>
          </a:xfrm>
          <a:prstGeom prst="rect">
            <a:avLst/>
          </a:prstGeom>
        </p:spPr>
      </p:pic>
      <p:pic>
        <p:nvPicPr>
          <p:cNvPr id="16" name="Рисунок 15">
            <a:extLst>
              <a:ext uri="{FF2B5EF4-FFF2-40B4-BE49-F238E27FC236}">
                <a16:creationId xmlns:a16="http://schemas.microsoft.com/office/drawing/2014/main" id="{4CC808F9-7128-4339-843F-E0550A2762B7}"/>
              </a:ext>
            </a:extLst>
          </p:cNvPr>
          <p:cNvPicPr>
            <a:picLocks noChangeAspect="1"/>
          </p:cNvPicPr>
          <p:nvPr/>
        </p:nvPicPr>
        <p:blipFill>
          <a:blip r:embed="rId3"/>
          <a:stretch>
            <a:fillRect/>
          </a:stretch>
        </p:blipFill>
        <p:spPr>
          <a:xfrm>
            <a:off x="6013624" y="1480609"/>
            <a:ext cx="902286" cy="896190"/>
          </a:xfrm>
          <a:prstGeom prst="rect">
            <a:avLst/>
          </a:prstGeom>
        </p:spPr>
      </p:pic>
      <p:pic>
        <p:nvPicPr>
          <p:cNvPr id="17" name="Рисунок 16">
            <a:extLst>
              <a:ext uri="{FF2B5EF4-FFF2-40B4-BE49-F238E27FC236}">
                <a16:creationId xmlns:a16="http://schemas.microsoft.com/office/drawing/2014/main" id="{1BED5E82-2B81-4936-A00C-6B798B7C4ED7}"/>
              </a:ext>
            </a:extLst>
          </p:cNvPr>
          <p:cNvPicPr>
            <a:picLocks noChangeAspect="1"/>
          </p:cNvPicPr>
          <p:nvPr/>
        </p:nvPicPr>
        <p:blipFill>
          <a:blip r:embed="rId3"/>
          <a:stretch>
            <a:fillRect/>
          </a:stretch>
        </p:blipFill>
        <p:spPr>
          <a:xfrm>
            <a:off x="4953000" y="1480968"/>
            <a:ext cx="902286" cy="896190"/>
          </a:xfrm>
          <a:prstGeom prst="rect">
            <a:avLst/>
          </a:prstGeom>
        </p:spPr>
      </p:pic>
      <p:pic>
        <p:nvPicPr>
          <p:cNvPr id="18" name="Рисунок 17">
            <a:extLst>
              <a:ext uri="{FF2B5EF4-FFF2-40B4-BE49-F238E27FC236}">
                <a16:creationId xmlns:a16="http://schemas.microsoft.com/office/drawing/2014/main" id="{E0C3B6CA-D6CF-4C9D-8FCC-26DE3C9EDD8B}"/>
              </a:ext>
            </a:extLst>
          </p:cNvPr>
          <p:cNvPicPr>
            <a:picLocks noChangeAspect="1"/>
          </p:cNvPicPr>
          <p:nvPr/>
        </p:nvPicPr>
        <p:blipFill>
          <a:blip r:embed="rId3"/>
          <a:stretch>
            <a:fillRect/>
          </a:stretch>
        </p:blipFill>
        <p:spPr>
          <a:xfrm>
            <a:off x="3854198" y="1480968"/>
            <a:ext cx="902286" cy="896190"/>
          </a:xfrm>
          <a:prstGeom prst="rect">
            <a:avLst/>
          </a:prstGeom>
        </p:spPr>
      </p:pic>
      <p:pic>
        <p:nvPicPr>
          <p:cNvPr id="19" name="Рисунок 18">
            <a:extLst>
              <a:ext uri="{FF2B5EF4-FFF2-40B4-BE49-F238E27FC236}">
                <a16:creationId xmlns:a16="http://schemas.microsoft.com/office/drawing/2014/main" id="{97490A69-1E24-4A0A-85CF-CADE13042643}"/>
              </a:ext>
            </a:extLst>
          </p:cNvPr>
          <p:cNvPicPr>
            <a:picLocks noChangeAspect="1"/>
          </p:cNvPicPr>
          <p:nvPr/>
        </p:nvPicPr>
        <p:blipFill>
          <a:blip r:embed="rId3"/>
          <a:stretch>
            <a:fillRect/>
          </a:stretch>
        </p:blipFill>
        <p:spPr>
          <a:xfrm>
            <a:off x="2751542" y="3633178"/>
            <a:ext cx="902286" cy="896190"/>
          </a:xfrm>
          <a:prstGeom prst="rect">
            <a:avLst/>
          </a:prstGeom>
        </p:spPr>
      </p:pic>
      <p:pic>
        <p:nvPicPr>
          <p:cNvPr id="20" name="Рисунок 19">
            <a:extLst>
              <a:ext uri="{FF2B5EF4-FFF2-40B4-BE49-F238E27FC236}">
                <a16:creationId xmlns:a16="http://schemas.microsoft.com/office/drawing/2014/main" id="{525EB57C-0E9A-4105-B8D7-379F1AFB654B}"/>
              </a:ext>
            </a:extLst>
          </p:cNvPr>
          <p:cNvPicPr>
            <a:picLocks noChangeAspect="1"/>
          </p:cNvPicPr>
          <p:nvPr/>
        </p:nvPicPr>
        <p:blipFill>
          <a:blip r:embed="rId3"/>
          <a:stretch>
            <a:fillRect/>
          </a:stretch>
        </p:blipFill>
        <p:spPr>
          <a:xfrm>
            <a:off x="2738428" y="2556514"/>
            <a:ext cx="902286" cy="896190"/>
          </a:xfrm>
          <a:prstGeom prst="rect">
            <a:avLst/>
          </a:prstGeom>
        </p:spPr>
      </p:pic>
      <p:pic>
        <p:nvPicPr>
          <p:cNvPr id="21" name="Рисунок 20">
            <a:extLst>
              <a:ext uri="{FF2B5EF4-FFF2-40B4-BE49-F238E27FC236}">
                <a16:creationId xmlns:a16="http://schemas.microsoft.com/office/drawing/2014/main" id="{E6763EF9-A552-4E24-8EFE-7DB93289D990}"/>
              </a:ext>
            </a:extLst>
          </p:cNvPr>
          <p:cNvPicPr>
            <a:picLocks noChangeAspect="1"/>
          </p:cNvPicPr>
          <p:nvPr/>
        </p:nvPicPr>
        <p:blipFill>
          <a:blip r:embed="rId3"/>
          <a:stretch>
            <a:fillRect/>
          </a:stretch>
        </p:blipFill>
        <p:spPr>
          <a:xfrm>
            <a:off x="2749578" y="1480968"/>
            <a:ext cx="902286" cy="896190"/>
          </a:xfrm>
          <a:prstGeom prst="rect">
            <a:avLst/>
          </a:prstGeom>
        </p:spPr>
      </p:pic>
      <p:pic>
        <p:nvPicPr>
          <p:cNvPr id="22" name="Рисунок 21">
            <a:extLst>
              <a:ext uri="{FF2B5EF4-FFF2-40B4-BE49-F238E27FC236}">
                <a16:creationId xmlns:a16="http://schemas.microsoft.com/office/drawing/2014/main" id="{7A068DC7-06D9-46AF-A139-91DCAA3D58D0}"/>
              </a:ext>
            </a:extLst>
          </p:cNvPr>
          <p:cNvPicPr>
            <a:picLocks noChangeAspect="1"/>
          </p:cNvPicPr>
          <p:nvPr/>
        </p:nvPicPr>
        <p:blipFill>
          <a:blip r:embed="rId3"/>
          <a:stretch>
            <a:fillRect/>
          </a:stretch>
        </p:blipFill>
        <p:spPr>
          <a:xfrm>
            <a:off x="8217486" y="401053"/>
            <a:ext cx="902286" cy="896190"/>
          </a:xfrm>
          <a:prstGeom prst="rect">
            <a:avLst/>
          </a:prstGeom>
        </p:spPr>
      </p:pic>
      <p:pic>
        <p:nvPicPr>
          <p:cNvPr id="23" name="Рисунок 22">
            <a:extLst>
              <a:ext uri="{FF2B5EF4-FFF2-40B4-BE49-F238E27FC236}">
                <a16:creationId xmlns:a16="http://schemas.microsoft.com/office/drawing/2014/main" id="{5C1410D7-BDD0-4D63-8BFE-5151DCF9A820}"/>
              </a:ext>
            </a:extLst>
          </p:cNvPr>
          <p:cNvPicPr>
            <a:picLocks noChangeAspect="1"/>
          </p:cNvPicPr>
          <p:nvPr/>
        </p:nvPicPr>
        <p:blipFill>
          <a:blip r:embed="rId3"/>
          <a:stretch>
            <a:fillRect/>
          </a:stretch>
        </p:blipFill>
        <p:spPr>
          <a:xfrm>
            <a:off x="6013624" y="3632419"/>
            <a:ext cx="902286" cy="896190"/>
          </a:xfrm>
          <a:prstGeom prst="rect">
            <a:avLst/>
          </a:prstGeom>
        </p:spPr>
      </p:pic>
      <p:pic>
        <p:nvPicPr>
          <p:cNvPr id="24" name="Рисунок 23">
            <a:extLst>
              <a:ext uri="{FF2B5EF4-FFF2-40B4-BE49-F238E27FC236}">
                <a16:creationId xmlns:a16="http://schemas.microsoft.com/office/drawing/2014/main" id="{B72B5365-6BFC-4595-8929-38F0765CBBA5}"/>
              </a:ext>
            </a:extLst>
          </p:cNvPr>
          <p:cNvPicPr>
            <a:picLocks noChangeAspect="1"/>
          </p:cNvPicPr>
          <p:nvPr/>
        </p:nvPicPr>
        <p:blipFill>
          <a:blip r:embed="rId3"/>
          <a:stretch>
            <a:fillRect/>
          </a:stretch>
        </p:blipFill>
        <p:spPr>
          <a:xfrm>
            <a:off x="7133441" y="3633178"/>
            <a:ext cx="902286" cy="896190"/>
          </a:xfrm>
          <a:prstGeom prst="rect">
            <a:avLst/>
          </a:prstGeom>
        </p:spPr>
      </p:pic>
      <p:pic>
        <p:nvPicPr>
          <p:cNvPr id="25" name="Рисунок 24">
            <a:extLst>
              <a:ext uri="{FF2B5EF4-FFF2-40B4-BE49-F238E27FC236}">
                <a16:creationId xmlns:a16="http://schemas.microsoft.com/office/drawing/2014/main" id="{BAC80CC5-AB54-428E-863F-38C0F6AD9E63}"/>
              </a:ext>
            </a:extLst>
          </p:cNvPr>
          <p:cNvPicPr>
            <a:picLocks noChangeAspect="1"/>
          </p:cNvPicPr>
          <p:nvPr/>
        </p:nvPicPr>
        <p:blipFill>
          <a:blip r:embed="rId3"/>
          <a:stretch>
            <a:fillRect/>
          </a:stretch>
        </p:blipFill>
        <p:spPr>
          <a:xfrm>
            <a:off x="6013624" y="2556514"/>
            <a:ext cx="902286" cy="896190"/>
          </a:xfrm>
          <a:prstGeom prst="rect">
            <a:avLst/>
          </a:prstGeom>
        </p:spPr>
      </p:pic>
      <p:pic>
        <p:nvPicPr>
          <p:cNvPr id="26" name="Рисунок 25">
            <a:extLst>
              <a:ext uri="{FF2B5EF4-FFF2-40B4-BE49-F238E27FC236}">
                <a16:creationId xmlns:a16="http://schemas.microsoft.com/office/drawing/2014/main" id="{964E92D8-0CB2-4B5F-A350-BD55F8D9081A}"/>
              </a:ext>
            </a:extLst>
          </p:cNvPr>
          <p:cNvPicPr>
            <a:picLocks noChangeAspect="1"/>
          </p:cNvPicPr>
          <p:nvPr/>
        </p:nvPicPr>
        <p:blipFill>
          <a:blip r:embed="rId3"/>
          <a:stretch>
            <a:fillRect/>
          </a:stretch>
        </p:blipFill>
        <p:spPr>
          <a:xfrm>
            <a:off x="7133441" y="2559800"/>
            <a:ext cx="902286" cy="896190"/>
          </a:xfrm>
          <a:prstGeom prst="rect">
            <a:avLst/>
          </a:prstGeom>
        </p:spPr>
      </p:pic>
      <p:pic>
        <p:nvPicPr>
          <p:cNvPr id="27" name="Рисунок 26">
            <a:extLst>
              <a:ext uri="{FF2B5EF4-FFF2-40B4-BE49-F238E27FC236}">
                <a16:creationId xmlns:a16="http://schemas.microsoft.com/office/drawing/2014/main" id="{DBC45AD8-8F99-47A2-8899-79C94545FA91}"/>
              </a:ext>
            </a:extLst>
          </p:cNvPr>
          <p:cNvPicPr>
            <a:picLocks noChangeAspect="1"/>
          </p:cNvPicPr>
          <p:nvPr/>
        </p:nvPicPr>
        <p:blipFill>
          <a:blip r:embed="rId3"/>
          <a:stretch>
            <a:fillRect/>
          </a:stretch>
        </p:blipFill>
        <p:spPr>
          <a:xfrm>
            <a:off x="8217486" y="3633178"/>
            <a:ext cx="902286" cy="896190"/>
          </a:xfrm>
          <a:prstGeom prst="rect">
            <a:avLst/>
          </a:prstGeom>
        </p:spPr>
      </p:pic>
      <p:pic>
        <p:nvPicPr>
          <p:cNvPr id="28" name="Рисунок 27">
            <a:extLst>
              <a:ext uri="{FF2B5EF4-FFF2-40B4-BE49-F238E27FC236}">
                <a16:creationId xmlns:a16="http://schemas.microsoft.com/office/drawing/2014/main" id="{9FDF2BAE-7C8A-438C-AA10-CE3C372FE1D2}"/>
              </a:ext>
            </a:extLst>
          </p:cNvPr>
          <p:cNvPicPr>
            <a:picLocks noChangeAspect="1"/>
          </p:cNvPicPr>
          <p:nvPr/>
        </p:nvPicPr>
        <p:blipFill>
          <a:blip r:embed="rId3"/>
          <a:stretch>
            <a:fillRect/>
          </a:stretch>
        </p:blipFill>
        <p:spPr>
          <a:xfrm>
            <a:off x="8217486" y="2556514"/>
            <a:ext cx="902286" cy="896190"/>
          </a:xfrm>
          <a:prstGeom prst="rect">
            <a:avLst/>
          </a:prstGeom>
        </p:spPr>
      </p:pic>
      <p:pic>
        <p:nvPicPr>
          <p:cNvPr id="29" name="Рисунок 28">
            <a:extLst>
              <a:ext uri="{FF2B5EF4-FFF2-40B4-BE49-F238E27FC236}">
                <a16:creationId xmlns:a16="http://schemas.microsoft.com/office/drawing/2014/main" id="{1A146F26-6CC5-44A5-A745-92449FE720C3}"/>
              </a:ext>
            </a:extLst>
          </p:cNvPr>
          <p:cNvPicPr>
            <a:picLocks noChangeAspect="1"/>
          </p:cNvPicPr>
          <p:nvPr/>
        </p:nvPicPr>
        <p:blipFill>
          <a:blip r:embed="rId3"/>
          <a:stretch>
            <a:fillRect/>
          </a:stretch>
        </p:blipFill>
        <p:spPr>
          <a:xfrm>
            <a:off x="8217486" y="1479525"/>
            <a:ext cx="902286" cy="896190"/>
          </a:xfrm>
          <a:prstGeom prst="rect">
            <a:avLst/>
          </a:prstGeom>
        </p:spPr>
      </p:pic>
      <p:pic>
        <p:nvPicPr>
          <p:cNvPr id="30" name="Рисунок 29">
            <a:extLst>
              <a:ext uri="{FF2B5EF4-FFF2-40B4-BE49-F238E27FC236}">
                <a16:creationId xmlns:a16="http://schemas.microsoft.com/office/drawing/2014/main" id="{2F9BD69D-C4A4-4FAE-8F06-5DF82A1DBEC7}"/>
              </a:ext>
            </a:extLst>
          </p:cNvPr>
          <p:cNvPicPr>
            <a:picLocks noChangeAspect="1"/>
          </p:cNvPicPr>
          <p:nvPr/>
        </p:nvPicPr>
        <p:blipFill>
          <a:blip r:embed="rId3"/>
          <a:stretch>
            <a:fillRect/>
          </a:stretch>
        </p:blipFill>
        <p:spPr>
          <a:xfrm>
            <a:off x="7108819" y="1480609"/>
            <a:ext cx="902286" cy="896190"/>
          </a:xfrm>
          <a:prstGeom prst="rect">
            <a:avLst/>
          </a:prstGeom>
        </p:spPr>
      </p:pic>
      <p:pic>
        <p:nvPicPr>
          <p:cNvPr id="31" name="Рисунок 30">
            <a:extLst>
              <a:ext uri="{FF2B5EF4-FFF2-40B4-BE49-F238E27FC236}">
                <a16:creationId xmlns:a16="http://schemas.microsoft.com/office/drawing/2014/main" id="{7CB29242-FC11-4359-A700-8849CD4B7D0C}"/>
              </a:ext>
            </a:extLst>
          </p:cNvPr>
          <p:cNvPicPr>
            <a:picLocks noChangeAspect="1"/>
          </p:cNvPicPr>
          <p:nvPr/>
        </p:nvPicPr>
        <p:blipFill>
          <a:blip r:embed="rId3"/>
          <a:stretch>
            <a:fillRect/>
          </a:stretch>
        </p:blipFill>
        <p:spPr>
          <a:xfrm>
            <a:off x="4953000" y="3632060"/>
            <a:ext cx="902286" cy="896190"/>
          </a:xfrm>
          <a:prstGeom prst="rect">
            <a:avLst/>
          </a:prstGeom>
        </p:spPr>
      </p:pic>
      <p:pic>
        <p:nvPicPr>
          <p:cNvPr id="32" name="Рисунок 31">
            <a:extLst>
              <a:ext uri="{FF2B5EF4-FFF2-40B4-BE49-F238E27FC236}">
                <a16:creationId xmlns:a16="http://schemas.microsoft.com/office/drawing/2014/main" id="{D10584C3-02BA-4F6F-A7B4-9D7994833F21}"/>
              </a:ext>
            </a:extLst>
          </p:cNvPr>
          <p:cNvPicPr>
            <a:picLocks noChangeAspect="1"/>
          </p:cNvPicPr>
          <p:nvPr/>
        </p:nvPicPr>
        <p:blipFill>
          <a:blip r:embed="rId3"/>
          <a:stretch>
            <a:fillRect/>
          </a:stretch>
        </p:blipFill>
        <p:spPr>
          <a:xfrm>
            <a:off x="4953905" y="2556514"/>
            <a:ext cx="902286" cy="896190"/>
          </a:xfrm>
          <a:prstGeom prst="rect">
            <a:avLst/>
          </a:prstGeom>
        </p:spPr>
      </p:pic>
      <p:pic>
        <p:nvPicPr>
          <p:cNvPr id="33" name="Рисунок 32">
            <a:extLst>
              <a:ext uri="{FF2B5EF4-FFF2-40B4-BE49-F238E27FC236}">
                <a16:creationId xmlns:a16="http://schemas.microsoft.com/office/drawing/2014/main" id="{93DF4C62-CB7A-4521-9AE2-1D64A8C9EF61}"/>
              </a:ext>
            </a:extLst>
          </p:cNvPr>
          <p:cNvPicPr>
            <a:picLocks noChangeAspect="1"/>
          </p:cNvPicPr>
          <p:nvPr/>
        </p:nvPicPr>
        <p:blipFill>
          <a:blip r:embed="rId3"/>
          <a:stretch>
            <a:fillRect/>
          </a:stretch>
        </p:blipFill>
        <p:spPr>
          <a:xfrm>
            <a:off x="3855841" y="3632060"/>
            <a:ext cx="902286" cy="896190"/>
          </a:xfrm>
          <a:prstGeom prst="rect">
            <a:avLst/>
          </a:prstGeom>
        </p:spPr>
      </p:pic>
      <p:pic>
        <p:nvPicPr>
          <p:cNvPr id="34" name="Рисунок 33">
            <a:extLst>
              <a:ext uri="{FF2B5EF4-FFF2-40B4-BE49-F238E27FC236}">
                <a16:creationId xmlns:a16="http://schemas.microsoft.com/office/drawing/2014/main" id="{553D6CAA-9B27-44A5-A49F-A749262F607D}"/>
              </a:ext>
            </a:extLst>
          </p:cNvPr>
          <p:cNvPicPr>
            <a:picLocks noChangeAspect="1"/>
          </p:cNvPicPr>
          <p:nvPr/>
        </p:nvPicPr>
        <p:blipFill>
          <a:blip r:embed="rId3"/>
          <a:stretch>
            <a:fillRect/>
          </a:stretch>
        </p:blipFill>
        <p:spPr>
          <a:xfrm>
            <a:off x="3854198" y="2556514"/>
            <a:ext cx="902286" cy="896190"/>
          </a:xfrm>
          <a:prstGeom prst="rect">
            <a:avLst/>
          </a:prstGeom>
        </p:spPr>
      </p:pic>
    </p:spTree>
    <p:extLst>
      <p:ext uri="{BB962C8B-B14F-4D97-AF65-F5344CB8AC3E}">
        <p14:creationId xmlns:p14="http://schemas.microsoft.com/office/powerpoint/2010/main" val="1977904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4493A436-94B9-4243-8070-AEAD2E924285}"/>
              </a:ext>
            </a:extLst>
          </p:cNvPr>
          <p:cNvSpPr/>
          <p:nvPr/>
        </p:nvSpPr>
        <p:spPr>
          <a:xfrm>
            <a:off x="979733" y="0"/>
            <a:ext cx="7946534" cy="1754326"/>
          </a:xfrm>
          <a:prstGeom prst="rect">
            <a:avLst/>
          </a:prstGeom>
          <a:noFill/>
        </p:spPr>
        <p:txBody>
          <a:bodyPr wrap="none" lIns="91440" tIns="45720" rIns="91440" bIns="45720">
            <a:spAutoFit/>
          </a:bodyPr>
          <a:lstStyle/>
          <a:p>
            <a:pPr algn="ctr"/>
            <a:r>
              <a:rPr lang="ru-RU"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Инструкция к календарю </a:t>
            </a:r>
          </a:p>
          <a:p>
            <a:pPr algn="ctr"/>
            <a:r>
              <a:rPr lang="ru-RU" sz="54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вежливых слов</a:t>
            </a:r>
          </a:p>
        </p:txBody>
      </p:sp>
      <p:sp>
        <p:nvSpPr>
          <p:cNvPr id="4" name="TextBox 3">
            <a:extLst>
              <a:ext uri="{FF2B5EF4-FFF2-40B4-BE49-F238E27FC236}">
                <a16:creationId xmlns:a16="http://schemas.microsoft.com/office/drawing/2014/main" id="{CBA76FE5-3E70-49B9-88E3-E509731FE774}"/>
              </a:ext>
            </a:extLst>
          </p:cNvPr>
          <p:cNvSpPr txBox="1"/>
          <p:nvPr/>
        </p:nvSpPr>
        <p:spPr>
          <a:xfrm>
            <a:off x="254669" y="1625767"/>
            <a:ext cx="8985584" cy="3477875"/>
          </a:xfrm>
          <a:prstGeom prst="rect">
            <a:avLst/>
          </a:prstGeom>
          <a:noFill/>
        </p:spPr>
        <p:txBody>
          <a:bodyPr wrap="square" rtlCol="0">
            <a:spAutoFit/>
          </a:bodyPr>
          <a:lstStyle/>
          <a:p>
            <a:r>
              <a:rPr lang="ru-RU" sz="2000" dirty="0">
                <a:latin typeface="Candara" panose="020E0502030303020204" pitchFamily="34" charset="0"/>
              </a:rPr>
              <a:t>Послушай мой маленький друг сказку:</a:t>
            </a:r>
          </a:p>
          <a:p>
            <a:r>
              <a:rPr lang="ru-RU" sz="2000" dirty="0">
                <a:latin typeface="Candara" panose="020E0502030303020204" pitchFamily="34" charset="0"/>
              </a:rPr>
              <a:t>«Давным-давно в мире было очень темно, но однажды люди начали говорить друг другу добрые и вежливые слова. Каждое такое слово превращалось в светлячка и зажгло фонарики. И совсем скоро в мире стало светло и не страшно.»</a:t>
            </a:r>
          </a:p>
          <a:p>
            <a:r>
              <a:rPr lang="ru-RU" sz="2000" dirty="0">
                <a:latin typeface="Candara" panose="020E0502030303020204" pitchFamily="34" charset="0"/>
              </a:rPr>
              <a:t>Давай и мы с тобой будем зажигать фонарики в нашем мире, говоря друг другу вежливые и добрые слова! </a:t>
            </a:r>
            <a:r>
              <a:rPr lang="ru-RU" sz="2000" b="1" dirty="0">
                <a:latin typeface="Candara" panose="020E0502030303020204" pitchFamily="34" charset="0"/>
              </a:rPr>
              <a:t>Каждый день перед сном клей наклейку, если за день ты сказал кому-то приятные слова.</a:t>
            </a:r>
          </a:p>
          <a:p>
            <a:pPr algn="ctr"/>
            <a:endParaRPr lang="ru-RU" sz="2000" i="1" dirty="0">
              <a:latin typeface="Candara" panose="020E0502030303020204" pitchFamily="34" charset="0"/>
            </a:endParaRPr>
          </a:p>
          <a:p>
            <a:pPr algn="ctr"/>
            <a:r>
              <a:rPr lang="ru-RU" sz="2000" i="1" dirty="0">
                <a:latin typeface="Candara" panose="020E0502030303020204" pitchFamily="34" charset="0"/>
              </a:rPr>
              <a:t>Каждый день говорите друг другу добрые слова, чтобы в семье было тепло и приятно. </a:t>
            </a:r>
          </a:p>
        </p:txBody>
      </p:sp>
    </p:spTree>
    <p:extLst>
      <p:ext uri="{BB962C8B-B14F-4D97-AF65-F5344CB8AC3E}">
        <p14:creationId xmlns:p14="http://schemas.microsoft.com/office/powerpoint/2010/main" val="1387563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B1C13D29-8324-4EE9-A052-D05276942400}"/>
              </a:ext>
            </a:extLst>
          </p:cNvPr>
          <p:cNvSpPr/>
          <p:nvPr/>
        </p:nvSpPr>
        <p:spPr>
          <a:xfrm>
            <a:off x="979733" y="0"/>
            <a:ext cx="7946534" cy="1754326"/>
          </a:xfrm>
          <a:prstGeom prst="rect">
            <a:avLst/>
          </a:prstGeom>
          <a:noFill/>
        </p:spPr>
        <p:txBody>
          <a:bodyPr wrap="none" lIns="91440" tIns="45720" rIns="91440" bIns="45720">
            <a:spAutoFit/>
          </a:bodyPr>
          <a:lstStyle/>
          <a:p>
            <a:pPr algn="ctr"/>
            <a:r>
              <a:rPr lang="ru-RU" sz="5400" b="1" cap="none" spc="0" dirty="0">
                <a:ln w="22225">
                  <a:solidFill>
                    <a:schemeClr val="accent2"/>
                  </a:solidFill>
                  <a:prstDash val="solid"/>
                </a:ln>
                <a:solidFill>
                  <a:schemeClr val="accent2">
                    <a:lumMod val="40000"/>
                    <a:lumOff val="60000"/>
                  </a:schemeClr>
                </a:solidFill>
                <a:effectLst/>
              </a:rPr>
              <a:t>Инструкция к календарю </a:t>
            </a:r>
          </a:p>
          <a:p>
            <a:pPr algn="ctr"/>
            <a:r>
              <a:rPr lang="ru-RU" sz="5400" b="1" cap="none" spc="0" dirty="0">
                <a:ln w="22225">
                  <a:solidFill>
                    <a:schemeClr val="accent2"/>
                  </a:solidFill>
                  <a:prstDash val="solid"/>
                </a:ln>
                <a:solidFill>
                  <a:schemeClr val="accent2">
                    <a:lumMod val="40000"/>
                    <a:lumOff val="60000"/>
                  </a:schemeClr>
                </a:solidFill>
                <a:effectLst/>
              </a:rPr>
              <a:t>культурного питания</a:t>
            </a:r>
          </a:p>
        </p:txBody>
      </p:sp>
      <p:sp>
        <p:nvSpPr>
          <p:cNvPr id="4" name="TextBox 3">
            <a:extLst>
              <a:ext uri="{FF2B5EF4-FFF2-40B4-BE49-F238E27FC236}">
                <a16:creationId xmlns:a16="http://schemas.microsoft.com/office/drawing/2014/main" id="{DB80495B-45CE-40CC-A370-A8D4E71FA818}"/>
              </a:ext>
            </a:extLst>
          </p:cNvPr>
          <p:cNvSpPr txBox="1"/>
          <p:nvPr/>
        </p:nvSpPr>
        <p:spPr>
          <a:xfrm>
            <a:off x="979733" y="2490537"/>
            <a:ext cx="184731" cy="369332"/>
          </a:xfrm>
          <a:prstGeom prst="rect">
            <a:avLst/>
          </a:prstGeom>
          <a:noFill/>
        </p:spPr>
        <p:txBody>
          <a:bodyPr wrap="none" rtlCol="0">
            <a:spAutoFit/>
          </a:bodyPr>
          <a:lstStyle/>
          <a:p>
            <a:endParaRPr lang="ru-RU" dirty="0"/>
          </a:p>
        </p:txBody>
      </p:sp>
      <p:sp>
        <p:nvSpPr>
          <p:cNvPr id="7" name="Прямоугольник 6">
            <a:extLst>
              <a:ext uri="{FF2B5EF4-FFF2-40B4-BE49-F238E27FC236}">
                <a16:creationId xmlns:a16="http://schemas.microsoft.com/office/drawing/2014/main" id="{EAB8883B-81B0-41C2-8416-0C2A880D5FE7}"/>
              </a:ext>
            </a:extLst>
          </p:cNvPr>
          <p:cNvSpPr/>
          <p:nvPr/>
        </p:nvSpPr>
        <p:spPr>
          <a:xfrm>
            <a:off x="312821" y="1754326"/>
            <a:ext cx="9492915" cy="4401205"/>
          </a:xfrm>
          <a:prstGeom prst="rect">
            <a:avLst/>
          </a:prstGeom>
        </p:spPr>
        <p:txBody>
          <a:bodyPr wrap="square">
            <a:spAutoFit/>
          </a:bodyPr>
          <a:lstStyle/>
          <a:p>
            <a:r>
              <a:rPr lang="ru-RU" sz="2000" dirty="0">
                <a:latin typeface="Candara" panose="020E0502030303020204" pitchFamily="34" charset="0"/>
              </a:rPr>
              <a:t>Мой маленький друг, представь себе свой родной дом, где собираются твои близкие люди за большим столом. Светлая скатерть украшена вышивкой, рядом стоят ароматные блюда домашней кухни. Перед началом трапезы мама обращается к гостям:</a:t>
            </a:r>
          </a:p>
          <a:p>
            <a:r>
              <a:rPr lang="ru-RU" sz="2000" dirty="0">
                <a:latin typeface="Candara" panose="020E0502030303020204" pitchFamily="34" charset="0"/>
              </a:rPr>
              <a:t>— Добро пожаловать дорогие гости, пусть наш стол станет уютнее благодаря вашим добрым словам и манерам!</a:t>
            </a:r>
          </a:p>
          <a:p>
            <a:r>
              <a:rPr lang="ru-RU" sz="2000" dirty="0">
                <a:latin typeface="Candara" panose="020E0502030303020204" pitchFamily="34" charset="0"/>
              </a:rPr>
              <a:t>И эти вежливые слова и манеры словно маленькие огоньки, которые постепенно наполняют комнату мягким светом. </a:t>
            </a:r>
          </a:p>
          <a:p>
            <a:r>
              <a:rPr lang="ru-RU" sz="2000" dirty="0">
                <a:latin typeface="Candara" panose="020E0502030303020204" pitchFamily="34" charset="0"/>
              </a:rPr>
              <a:t>Давай ты возьмёшь за правило начинать и завершать каждую встречу за столом словами благодарности и внимания. </a:t>
            </a:r>
            <a:r>
              <a:rPr lang="ru-RU" sz="2000" b="1" dirty="0">
                <a:latin typeface="Candara" panose="020E0502030303020204" pitchFamily="34" charset="0"/>
              </a:rPr>
              <a:t>Каждый день перед сном клей наклейку, если в течении дня ты соблюдал правила поведения за столом.</a:t>
            </a:r>
          </a:p>
          <a:p>
            <a:endParaRPr lang="ru-RU" sz="2000" dirty="0">
              <a:latin typeface="Candara" panose="020E0502030303020204" pitchFamily="34" charset="0"/>
            </a:endParaRPr>
          </a:p>
          <a:p>
            <a:pPr algn="ctr"/>
            <a:r>
              <a:rPr lang="ru-RU" sz="2000" i="1" dirty="0">
                <a:latin typeface="Candara" panose="020E0502030303020204" pitchFamily="34" charset="0"/>
              </a:rPr>
              <a:t>Пусть дома наполнятся гармонией и теплом, а хорошие манеры станут семейной традицией.</a:t>
            </a:r>
          </a:p>
        </p:txBody>
      </p:sp>
    </p:spTree>
    <p:extLst>
      <p:ext uri="{BB962C8B-B14F-4D97-AF65-F5344CB8AC3E}">
        <p14:creationId xmlns:p14="http://schemas.microsoft.com/office/powerpoint/2010/main" val="2263885057"/>
      </p:ext>
    </p:extLst>
  </p:cSld>
  <p:clrMapOvr>
    <a:masterClrMapping/>
  </p:clrMapOvr>
</p:sld>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3544</TotalTime>
  <Words>305</Words>
  <Application>Microsoft Office PowerPoint</Application>
  <PresentationFormat>Лист A4 (210x297 мм)</PresentationFormat>
  <Paragraphs>88</Paragraphs>
  <Slides>6</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6</vt:i4>
      </vt:variant>
    </vt:vector>
  </HeadingPairs>
  <TitlesOfParts>
    <vt:vector size="11" baseType="lpstr">
      <vt:lpstr>Arial</vt:lpstr>
      <vt:lpstr>Calibri</vt:lpstr>
      <vt:lpstr>Calibri Light</vt:lpstr>
      <vt:lpstr>Candara</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SMART</dc:creator>
  <cp:lastModifiedBy>SMART</cp:lastModifiedBy>
  <cp:revision>2</cp:revision>
  <dcterms:created xsi:type="dcterms:W3CDTF">2026-02-13T10:20:44Z</dcterms:created>
  <dcterms:modified xsi:type="dcterms:W3CDTF">2026-02-16T09:09:36Z</dcterms:modified>
</cp:coreProperties>
</file>