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80" r:id="rId2"/>
    <p:sldId id="281" r:id="rId3"/>
    <p:sldId id="297" r:id="rId4"/>
    <p:sldId id="307" r:id="rId5"/>
    <p:sldId id="298" r:id="rId6"/>
    <p:sldId id="311" r:id="rId7"/>
    <p:sldId id="310" r:id="rId8"/>
    <p:sldId id="295" r:id="rId9"/>
    <p:sldId id="312" r:id="rId10"/>
    <p:sldId id="31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4240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«Центр детского и юношеского туризма и экскурсий (юных туристов) 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им. Ю. Двужильного»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57429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endParaRPr lang="ru-RU" sz="1400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«Спасти от забвения»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Авторы  работы</a:t>
            </a:r>
            <a:r>
              <a:rPr lang="ru-RU" sz="1400" b="1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sz="1400" b="1" smtClean="0">
                <a:solidFill>
                  <a:schemeClr val="accent6">
                    <a:lumMod val="50000"/>
                  </a:schemeClr>
                </a:solidFill>
              </a:rPr>
              <a:t>Гулевич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Т.Н., Шелгунова И.А.</a:t>
            </a:r>
          </a:p>
          <a:p>
            <a:pPr>
              <a:buNone/>
            </a:pP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Кемерово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2024</a:t>
            </a: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Педагог1\Desktop\IMG_0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200800" cy="501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411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Крапивинский гидроузел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Z:\Сотрудники\Гулевич\лето 22\лето 2022\крапивино\IMG_00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995468" cy="48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14356"/>
            <a:ext cx="8382000" cy="100013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Краеведческий музей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едагог1\Desktop\IMG_001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4865"/>
            <a:ext cx="4041775" cy="39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едагог1\Desktop\IMG_002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2204864"/>
            <a:ext cx="4041775" cy="396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786874" cy="121444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Музей «Истории строительства Крапивинского гидроузла»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Педагог1\Desktop\IMG_0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272808" cy="458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Этапы строительства плотины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едагог1\Desktop\IMG_0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2249488"/>
            <a:ext cx="5765800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Строительство поселка Зеленогорский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Педагог1\Desktop\IMG_00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416824" cy="494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Ударная комсомольская стройка!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Педагог1\Desktop\IMG_0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49488"/>
            <a:ext cx="7488832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Гидрологическая станция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Педагог1\Desktop\IMG_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6912768" cy="494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Встреча с работниками метеостанции</a:t>
            </a:r>
            <a:endParaRPr lang="ru-RU" b="1" dirty="0"/>
          </a:p>
        </p:txBody>
      </p:sp>
      <p:pic>
        <p:nvPicPr>
          <p:cNvPr id="9219" name="Picture 3" descr="C:\Users\Педагог1\Desktop\IMG_0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49488"/>
            <a:ext cx="7632848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5797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301</TotalTime>
  <Words>31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Городская</vt:lpstr>
      <vt:lpstr> МБОУ «Центр детского и юношеского туризма и экскурсий (юных туристов)   им. Ю. Двужильного» </vt:lpstr>
      <vt:lpstr>Крапивинский гидроузел</vt:lpstr>
      <vt:lpstr>Краеведческий музей</vt:lpstr>
      <vt:lpstr>Музей «Истории строительства Крапивинского гидроузла»</vt:lpstr>
      <vt:lpstr>Этапы строительства плотины</vt:lpstr>
      <vt:lpstr>Строительство поселка Зеленогорский</vt:lpstr>
      <vt:lpstr>Ударная комсомольская стройка!</vt:lpstr>
      <vt:lpstr>Гидрологическая станция</vt:lpstr>
      <vt:lpstr>Встреча с работниками метеостанции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дополнительного образования «Центр детского и юношеского туризма и экскурсий (юных туристов) им.Ю.Двужильного</dc:title>
  <cp:lastModifiedBy>Педагог1</cp:lastModifiedBy>
  <cp:revision>37</cp:revision>
  <dcterms:modified xsi:type="dcterms:W3CDTF">2024-06-04T03:49:44Z</dcterms:modified>
</cp:coreProperties>
</file>