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ppt" ContentType="application/vnd.ms-powerpoi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sldIdLst>
    <p:sldId id="256" r:id="rId2"/>
    <p:sldId id="259" r:id="rId3"/>
    <p:sldId id="263" r:id="rId4"/>
    <p:sldId id="262" r:id="rId5"/>
    <p:sldId id="261" r:id="rId6"/>
    <p:sldId id="267" r:id="rId7"/>
    <p:sldId id="266" r:id="rId8"/>
    <p:sldId id="265" r:id="rId9"/>
    <p:sldId id="268" r:id="rId10"/>
    <p:sldId id="264" r:id="rId11"/>
    <p:sldId id="26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EE4600-8031-4834-B27C-52784E75AB27}" type="datetimeFigureOut">
              <a:rPr lang="ru-RU" smtClean="0"/>
              <a:t>25.10.2016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BAEF77-2EF4-4989-BDAA-4F4143837B4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1655F-BEBA-4519-8FA1-DAA47D63B95D}" type="datetime1">
              <a:rPr lang="ru-RU" smtClean="0"/>
              <a:t>25.10.2016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Докукина Елена Владимировна МБДОУ детский сад "Теремок" поселка Березовый Солнечного муниципального района Хабаровского края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5B544-A6C8-4ABD-BC61-119D082123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7119E-FDFC-45BE-8DEF-1F8E33CE058D}" type="datetime1">
              <a:rPr lang="ru-RU" smtClean="0"/>
              <a:t>25.10.2016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Докукина Елена Владимировна МБДОУ детский сад "Теремок" поселка Березовый Солнечного муниципального района Хабаровского края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5B544-A6C8-4ABD-BC61-119D082123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D6DFA-FBEB-4F63-9B57-C8546F5951EB}" type="datetime1">
              <a:rPr lang="ru-RU" smtClean="0"/>
              <a:t>25.10.2016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Докукина Елена Владимировна МБДОУ детский сад "Теремок" поселка Березовый Солнечного муниципального района Хабаровского края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5B544-A6C8-4ABD-BC61-119D082123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E9F06-B0BA-4A1F-80C7-1B3B0DDFA368}" type="datetime1">
              <a:rPr lang="ru-RU" smtClean="0"/>
              <a:t>25.10.2016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Докукина Елена Владимировна МБДОУ детский сад "Теремок" поселка Березовый Солнечного муниципального района Хабаровского края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5B544-A6C8-4ABD-BC61-119D082123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14E03-2A7D-40EE-A967-582C1E14F09F}" type="datetime1">
              <a:rPr lang="ru-RU" smtClean="0"/>
              <a:t>25.10.2016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Докукина Елена Владимировна МБДОУ детский сад "Теремок" поселка Березовый Солнечного муниципального района Хабаровского края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5B544-A6C8-4ABD-BC61-119D082123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525D2-AD60-429B-8E25-5D891EB6F9AF}" type="datetime1">
              <a:rPr lang="ru-RU" smtClean="0"/>
              <a:t>25.10.2016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Докукина Елена Владимировна МБДОУ детский сад "Теремок" поселка Березовый Солнечного муниципального района Хабаровского края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5B544-A6C8-4ABD-BC61-119D082123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9ADCC-63E0-48B6-9FBE-08668DAF1459}" type="datetime1">
              <a:rPr lang="ru-RU" smtClean="0"/>
              <a:t>25.10.2016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Докукина Елена Владимировна МБДОУ детский сад "Теремок" поселка Березовый Солнечного муниципального района Хабаровского края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5B544-A6C8-4ABD-BC61-119D082123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D2CA8-2B9E-4FA8-8F1B-42C41B001101}" type="datetime1">
              <a:rPr lang="ru-RU" smtClean="0"/>
              <a:t>25.10.2016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Докукина Елена Владимировна МБДОУ детский сад "Теремок" поселка Березовый Солнечного муниципального района Хабаровского края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5B544-A6C8-4ABD-BC61-119D082123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B6682-3D16-48B7-8901-71F486AB846C}" type="datetime1">
              <a:rPr lang="ru-RU" smtClean="0"/>
              <a:t>25.10.2016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Докукина Елена Владимировна МБДОУ детский сад "Теремок" поселка Березовый Солнечного муниципального района Хабаровского края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5B544-A6C8-4ABD-BC61-119D082123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2386-EEDF-40D3-B202-1A27B501B2D6}" type="datetime1">
              <a:rPr lang="ru-RU" smtClean="0"/>
              <a:t>25.10.2016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Докукина Елена Владимировна МБДОУ детский сад "Теремок" поселка Березовый Солнечного муниципального района Хабаровского края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5B544-A6C8-4ABD-BC61-119D082123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A2749-3335-4AB6-B36A-6E37616EE643}" type="datetime1">
              <a:rPr lang="ru-RU" smtClean="0"/>
              <a:t>25.10.2016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Докукина Елена Владимировна МБДОУ детский сад "Теремок" поселка Березовый Солнечного муниципального района Хабаровского края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5B544-A6C8-4ABD-BC61-119D082123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8F3965-70D6-4EFE-9399-951BE05B3F81}" type="datetime1">
              <a:rPr lang="ru-RU" smtClean="0"/>
              <a:t>25.10.2016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Докукина Елена Владимировна МБДОУ детский сад "Теремок" поселка Березовый Солнечного муниципального района Хабаровского края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45B544-A6C8-4ABD-BC61-119D0821236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9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10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1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2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3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4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5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6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7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8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43854" t="18367" r="28984" b="1811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-2835696"/>
          <a:ext cx="9144000" cy="9693696"/>
        </p:xfrm>
        <a:graphic>
          <a:graphicData uri="http://schemas.openxmlformats.org/presentationml/2006/ole">
            <p:oleObj spid="_x0000_s20482" name="Презентация" r:id="rId3" imgW="4570656" imgH="3427323" progId="PowerPoint.Show.8">
              <p:embed/>
            </p:oleObj>
          </a:graphicData>
        </a:graphic>
      </p:graphicFrame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1259512"/>
            <a:ext cx="91440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Вот и новым приключениям Колобка конец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кто играл, учился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……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МОЛОДЕЦ!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5768280" cy="365125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Докукина Елена Владимировна МБДОУ детский сад "Теремок" поселка Березовый Солнечного муниципального района Хабаровского края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-2835696"/>
          <a:ext cx="9144000" cy="9693696"/>
        </p:xfrm>
        <a:graphic>
          <a:graphicData uri="http://schemas.openxmlformats.org/presentationml/2006/ole">
            <p:oleObj spid="_x0000_s25602" name="Презентация" r:id="rId3" imgW="4570656" imgH="3427323" progId="PowerPoint.Show.8">
              <p:embed/>
            </p:oleObj>
          </a:graphicData>
        </a:graphic>
      </p:graphicFrame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Докукина Елена Владимировна МБДОУ детский сад "Теремок" поселка Березовый Солнечного муниципального района Хабаровского края</a:t>
            </a:r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-2835696"/>
          <a:ext cx="9144000" cy="9693696"/>
        </p:xfrm>
        <a:graphic>
          <a:graphicData uri="http://schemas.openxmlformats.org/presentationml/2006/ole">
            <p:oleObj spid="_x0000_s1026" name="Презентация" r:id="rId3" imgW="4570656" imgH="3427323" progId="PowerPoint.Show.8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95537" y="1412776"/>
            <a:ext cx="835292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-совершенствовать умение произносить звук [Л] в самостоятельной речи при выполнении общей работы;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-развивать связную монологическую и диалогическую речь, интонационную и звуковую культуру речи, фонематический слух; звуковой и слоговой анализ.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-совершенствовать навык составления предложений по опорным словам</a:t>
            </a:r>
          </a:p>
          <a:p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Интеграция: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социально-коммуникативное развитие: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развитие общения и взаимодействия ребёнка с взрослым и сверстниками; становление самостоятельности, целенаправленности 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саморегуляции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собственных действий; развитие социального и эмоционального интеллекта, эмоциональной отзывчивости, сопереживания, формирование готовности к совместной деятельности со сверстниками.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-физическое развитие: формирование мелкой моторики, речевого дыхания, двигательной активности. </a:t>
            </a:r>
          </a:p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2627784" y="6356350"/>
            <a:ext cx="6048672" cy="365125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Докукина Елена Владимировна МБДОУ детский сад "Теремок" поселка Березовый Солнечного муниципального района Хабаровского края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-2835696"/>
          <a:ext cx="9144000" cy="9693696"/>
        </p:xfrm>
        <a:graphic>
          <a:graphicData uri="http://schemas.openxmlformats.org/presentationml/2006/ole">
            <p:oleObj spid="_x0000_s5122" name="Презентация" r:id="rId3" imgW="4570656" imgH="3427323" progId="PowerPoint.Show.8">
              <p:embed/>
            </p:oleObj>
          </a:graphicData>
        </a:graphic>
      </p:graphicFrame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343153"/>
            <a:ext cx="91440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Собери картинку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-актуализировать знания;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-автоматизировать звук Л в словах;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-развивать зрительное восприятие, зрительно-моторную координацию, креативность мышления.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DSCF3595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39552" y="1988840"/>
            <a:ext cx="3816424" cy="3240360"/>
          </a:xfrm>
          <a:prstGeom prst="rect">
            <a:avLst/>
          </a:prstGeom>
        </p:spPr>
      </p:pic>
      <p:pic>
        <p:nvPicPr>
          <p:cNvPr id="7" name="Рисунок 6" descr="DSCF3597.JPG"/>
          <p:cNvPicPr/>
          <p:nvPr/>
        </p:nvPicPr>
        <p:blipFill>
          <a:blip r:embed="rId5" cstate="print"/>
          <a:srcRect l="17771" r="9214"/>
          <a:stretch>
            <a:fillRect/>
          </a:stretch>
        </p:blipFill>
        <p:spPr>
          <a:xfrm>
            <a:off x="5004048" y="1916832"/>
            <a:ext cx="3744416" cy="3312368"/>
          </a:xfrm>
          <a:prstGeom prst="rect">
            <a:avLst/>
          </a:prstGeom>
        </p:spPr>
      </p:pic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5552256" cy="365125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Докукина Елена Владимировна МБДОУ детский сад "Теремок" поселка Березовый Солнечного муниципального района Хабаровского края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-2835696"/>
          <a:ext cx="9144000" cy="9693696"/>
        </p:xfrm>
        <a:graphic>
          <a:graphicData uri="http://schemas.openxmlformats.org/presentationml/2006/ole">
            <p:oleObj spid="_x0000_s4098" name="Презентация" r:id="rId3" imgW="4570656" imgH="3427323" progId="PowerPoint.Show.8">
              <p:embed/>
            </p:oleObj>
          </a:graphicData>
        </a:graphic>
      </p:graphicFrame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323528" y="-12529"/>
            <a:ext cx="6539612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i="1" dirty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Конструирование буквы из фасоли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-согласовывать фонему с графемой;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-развивать мелкую моторику, конструктивное мышление.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Оборудование: фасоль.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4" cstate="print"/>
          <a:srcRect l="33081" t="17347" r="13857" b="12245"/>
          <a:stretch>
            <a:fillRect/>
          </a:stretch>
        </p:blipFill>
        <p:spPr bwMode="auto">
          <a:xfrm>
            <a:off x="1907704" y="1988840"/>
            <a:ext cx="5616624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5624264" cy="365125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Докукина Елена Владимировна МБДОУ детский сад "Теремок" поселка Березовый Солнечного муниципального района Хабаровского края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-2835696"/>
          <a:ext cx="9144000" cy="9693696"/>
        </p:xfrm>
        <a:graphic>
          <a:graphicData uri="http://schemas.openxmlformats.org/presentationml/2006/ole">
            <p:oleObj spid="_x0000_s3074" name="Презентация" r:id="rId3" imgW="4570656" imgH="3427323" progId="PowerPoint.Show.8">
              <p:embed/>
            </p:oleObj>
          </a:graphicData>
        </a:graphic>
      </p:graphicFrame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88770"/>
            <a:ext cx="9144000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Волшебные капельки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Задачи: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-автоматизировать звук Л в словах;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-упражнять в согласовании слов в творительном падеже с предлогом с; 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Оборудование: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капельки с изображением предметных картинок с автоматизируемым звуком.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4" cstate="print"/>
          <a:srcRect l="33222" t="18622" r="16801" b="13010"/>
          <a:stretch>
            <a:fillRect/>
          </a:stretch>
        </p:blipFill>
        <p:spPr bwMode="auto">
          <a:xfrm>
            <a:off x="467544" y="1988840"/>
            <a:ext cx="3276600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SCF3603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491880" y="2852936"/>
            <a:ext cx="3013323" cy="2406774"/>
          </a:xfrm>
          <a:prstGeom prst="rect">
            <a:avLst/>
          </a:prstGeom>
        </p:spPr>
      </p:pic>
      <p:pic>
        <p:nvPicPr>
          <p:cNvPr id="8" name="Рисунок 7" descr="DSCF3605.JP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084168" y="1844824"/>
            <a:ext cx="2880320" cy="2448272"/>
          </a:xfrm>
          <a:prstGeom prst="rect">
            <a:avLst/>
          </a:prstGeom>
        </p:spPr>
      </p:pic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5840288" cy="365125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Докукина Елена Владимировна МБДОУ детский сад "Теремок" поселка Березовый Солнечного муниципального района Хабаровского края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-2835696"/>
          <a:ext cx="9144000" cy="9693696"/>
        </p:xfrm>
        <a:graphic>
          <a:graphicData uri="http://schemas.openxmlformats.org/presentationml/2006/ole">
            <p:oleObj spid="_x0000_s23554" name="Презентация" r:id="rId3" imgW="4570656" imgH="3427323" progId="PowerPoint.Show.8">
              <p:embed/>
            </p:oleObj>
          </a:graphicData>
        </a:graphic>
      </p:graphicFrame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0" y="-210781"/>
            <a:ext cx="6497804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Покупки?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Задачи: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-развивать фонематическое восприятие, слуховое внимание;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-учить  определять место звука [Л] в словах.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Оборудование: картинки изображением продуктов, монетки со звуковой схемой (позиция звука)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4" cstate="print"/>
          <a:srcRect l="33078" t="18367" r="18521" b="13265"/>
          <a:stretch>
            <a:fillRect/>
          </a:stretch>
        </p:blipFill>
        <p:spPr bwMode="auto">
          <a:xfrm>
            <a:off x="251520" y="1556792"/>
            <a:ext cx="3312368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SCF3607.JPG"/>
          <p:cNvPicPr/>
          <p:nvPr/>
        </p:nvPicPr>
        <p:blipFill>
          <a:blip r:embed="rId5" cstate="print"/>
          <a:srcRect l="26254" t="22945" r="36015" b="30784"/>
          <a:stretch>
            <a:fillRect/>
          </a:stretch>
        </p:blipFill>
        <p:spPr>
          <a:xfrm>
            <a:off x="4067944" y="1412776"/>
            <a:ext cx="1376756" cy="1266825"/>
          </a:xfrm>
          <a:prstGeom prst="rect">
            <a:avLst/>
          </a:prstGeom>
        </p:spPr>
      </p:pic>
      <p:pic>
        <p:nvPicPr>
          <p:cNvPr id="8" name="Рисунок 7" descr="DSCF3612.JP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148064" y="2348880"/>
            <a:ext cx="3672408" cy="3096344"/>
          </a:xfrm>
          <a:prstGeom prst="rect">
            <a:avLst/>
          </a:prstGeom>
        </p:spPr>
      </p:pic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5768280" cy="365125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Докукина Елена Владимировна МБДОУ детский сад "Теремок" поселка Березовый Солнечного муниципального района Хабаровского края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-3195736"/>
          <a:ext cx="9144000" cy="10485784"/>
        </p:xfrm>
        <a:graphic>
          <a:graphicData uri="http://schemas.openxmlformats.org/presentationml/2006/ole">
            <p:oleObj spid="_x0000_s22530" name="Презентация" r:id="rId3" imgW="4570656" imgH="3427323" progId="PowerPoint.Show.8">
              <p:embed/>
            </p:oleObj>
          </a:graphicData>
        </a:graphic>
      </p:graphicFrame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-10113"/>
            <a:ext cx="6310445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поймал Волк?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Задачи: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-автоматизировать звук [Л] в предложениях;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Оборудование: картинки с изображением предметов -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улова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4" cstate="print"/>
          <a:srcRect l="33392" t="19643" r="18378" b="11735"/>
          <a:stretch>
            <a:fillRect/>
          </a:stretch>
        </p:blipFill>
        <p:spPr bwMode="auto">
          <a:xfrm>
            <a:off x="251520" y="1340768"/>
            <a:ext cx="3209925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SCF3615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635896" y="1628800"/>
            <a:ext cx="3238294" cy="2562225"/>
          </a:xfrm>
          <a:prstGeom prst="rect">
            <a:avLst/>
          </a:prstGeom>
        </p:spPr>
      </p:pic>
      <p:pic>
        <p:nvPicPr>
          <p:cNvPr id="8" name="Рисунок 7" descr="DSCF3618.JPG"/>
          <p:cNvPicPr/>
          <p:nvPr/>
        </p:nvPicPr>
        <p:blipFill>
          <a:blip r:embed="rId6" cstate="print"/>
          <a:srcRect r="1188" b="3059"/>
          <a:stretch>
            <a:fillRect/>
          </a:stretch>
        </p:blipFill>
        <p:spPr>
          <a:xfrm>
            <a:off x="5724128" y="3068960"/>
            <a:ext cx="3243461" cy="2520660"/>
          </a:xfrm>
          <a:prstGeom prst="rect">
            <a:avLst/>
          </a:prstGeom>
        </p:spPr>
      </p:pic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5840288" cy="365125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Докукина Елена Владимировна МБДОУ детский сад "Теремок" поселка Березовый Солнечного муниципального района Хабаровского края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-2835696"/>
          <a:ext cx="9144000" cy="9693696"/>
        </p:xfrm>
        <a:graphic>
          <a:graphicData uri="http://schemas.openxmlformats.org/presentationml/2006/ole">
            <p:oleObj spid="_x0000_s21506" name="Презентация" r:id="rId3" imgW="4570656" imgH="3427323" progId="PowerPoint.Show.8">
              <p:embed/>
            </p:oleObj>
          </a:graphicData>
        </a:graphic>
      </p:graphicFrame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55920"/>
            <a:ext cx="6506076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Исправь предложение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Задачи: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-автоматизировать звук [Л] в предложениях;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-развивать слуховое внимание, словесно-логическое мышление.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4" cstate="print"/>
          <a:srcRect l="33392" t="19643" r="18378" b="10969"/>
          <a:stretch>
            <a:fillRect/>
          </a:stretch>
        </p:blipFill>
        <p:spPr bwMode="auto">
          <a:xfrm>
            <a:off x="3419872" y="1556792"/>
            <a:ext cx="4032448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6019800" cy="365125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Докукина Елена Владимировна МБДОУ детский сад "Теремок" поселка Березовый Солнечного муниципального района Хабаровского края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-2835696"/>
          <a:ext cx="9144000" cy="9693696"/>
        </p:xfrm>
        <a:graphic>
          <a:graphicData uri="http://schemas.openxmlformats.org/presentationml/2006/ole">
            <p:oleObj spid="_x0000_s24578" name="Презентация" r:id="rId3" imgW="4570656" imgH="3427323" progId="PowerPoint.Show.8">
              <p:embed/>
            </p:oleObj>
          </a:graphicData>
        </a:graphic>
      </p:graphicFrame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-250453"/>
            <a:ext cx="5436096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Угощения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Задачи: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-совершенствовать навык слогового анализа слов;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-автоматизировать звук Л в предложениях;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Оборудование: картинки -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блюдо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 продуктами питания.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4" cstate="print"/>
          <a:srcRect l="32962" t="19643" r="18378" b="13010"/>
          <a:stretch>
            <a:fillRect/>
          </a:stretch>
        </p:blipFill>
        <p:spPr bwMode="auto">
          <a:xfrm>
            <a:off x="251520" y="1700808"/>
            <a:ext cx="3456384" cy="2586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5" cstate="print"/>
          <a:srcRect l="33105" t="19643" r="18665" b="14286"/>
          <a:stretch>
            <a:fillRect/>
          </a:stretch>
        </p:blipFill>
        <p:spPr bwMode="auto">
          <a:xfrm>
            <a:off x="4355976" y="2420888"/>
            <a:ext cx="360040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5840288" cy="365125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Докукина Елена Владимировна МБДОУ детский сад "Теремок" поселка Березовый Солнечного муниципального района Хабаровского края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496</Words>
  <Application>Microsoft Office PowerPoint</Application>
  <PresentationFormat>Экран (4:3)</PresentationFormat>
  <Paragraphs>55</Paragraphs>
  <Slides>11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Тема Office</vt:lpstr>
      <vt:lpstr>Презентация Microsoft Office PowerPoint 97-2003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юзер</dc:creator>
  <cp:lastModifiedBy>юзер</cp:lastModifiedBy>
  <cp:revision>1</cp:revision>
  <dcterms:created xsi:type="dcterms:W3CDTF">2016-10-25T00:40:25Z</dcterms:created>
  <dcterms:modified xsi:type="dcterms:W3CDTF">2016-10-25T01:39:28Z</dcterms:modified>
</cp:coreProperties>
</file>