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jpeg" ContentType="image/jpeg"/>
  <Default Extension="mp3" ContentType="audio/unknown"/>
  <Default Extension="jpg" ContentType="image/jpeg"/>
  <Default Extension="mp4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28"/>
  </p:notes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02" r:id="rId11"/>
    <p:sldId id="290" r:id="rId12"/>
    <p:sldId id="277" r:id="rId13"/>
    <p:sldId id="279" r:id="rId14"/>
    <p:sldId id="280" r:id="rId15"/>
    <p:sldId id="278" r:id="rId16"/>
    <p:sldId id="312" r:id="rId17"/>
    <p:sldId id="313" r:id="rId18"/>
    <p:sldId id="323" r:id="rId19"/>
    <p:sldId id="315" r:id="rId20"/>
    <p:sldId id="316" r:id="rId21"/>
    <p:sldId id="317" r:id="rId22"/>
    <p:sldId id="318" r:id="rId23"/>
    <p:sldId id="320" r:id="rId24"/>
    <p:sldId id="319" r:id="rId25"/>
    <p:sldId id="322" r:id="rId26"/>
    <p:sldId id="301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37" autoAdjust="0"/>
  </p:normalViewPr>
  <p:slideViewPr>
    <p:cSldViewPr>
      <p:cViewPr varScale="1">
        <p:scale>
          <a:sx n="67" d="100"/>
          <a:sy n="67" d="100"/>
        </p:scale>
        <p:origin x="-15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C91FB-A410-4A2F-AF74-54D79F9A4F92}" type="datetimeFigureOut">
              <a:rPr lang="ru-RU" smtClean="0"/>
              <a:pPr/>
              <a:t>20.04.21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AFB34-618E-48F1-9B37-FB2CA32D09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9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FB34-618E-48F1-9B37-FB2CA32D09E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634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20.04.21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54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212DF-DC0A-4930-9A48-C8C123C5C73A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A7C867-C5FF-487D-97EF-7CE20ACB14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429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212DF-DC0A-4930-9A48-C8C123C5C73A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A7C867-C5FF-487D-97EF-7CE20ACB14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126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94973B-A03C-46F8-9FA6-13EAB433A531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78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20.04.21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133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1FED8A-BCD7-4DF1-B9E0-DF1A603EAF61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5383F3-D5CE-4D6B-9892-533FC770D6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F28FD1-8650-4081-8F37-26D22B7B7079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1CCBBE-9369-4AF2-8E3E-427EF7378D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732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DC8FDD-2CEB-480A-B4AD-CE6B572F5A1F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06CFE2-E232-4F3F-B9CA-68CB168537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33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212DF-DC0A-4930-9A48-C8C123C5C73A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A7C867-C5FF-487D-97EF-7CE20ACB14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944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8C3883-38C0-4D12-A0E3-687101A7420D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0D38BF-F3FF-4F2A-BD2A-226118B037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8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A04559-76ED-4778-9F28-1B16CF463415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1AFAF6-5E77-470E-9F12-486083F3C3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23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212DF-DC0A-4930-9A48-C8C123C5C73A}" type="datetimeFigureOut">
              <a:rPr lang="ru-RU" smtClean="0"/>
              <a:pPr>
                <a:defRPr/>
              </a:pPr>
              <a:t>20.04.21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A7C867-C5FF-487D-97EF-7CE20ACB14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00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8.gif"/><Relationship Id="rId5" Type="http://schemas.openxmlformats.org/officeDocument/2006/relationships/image" Target="../media/image29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gif"/><Relationship Id="rId12" Type="http://schemas.openxmlformats.org/officeDocument/2006/relationships/image" Target="../media/image38.gif"/><Relationship Id="rId13" Type="http://schemas.openxmlformats.org/officeDocument/2006/relationships/image" Target="../media/image39.gif"/><Relationship Id="rId14" Type="http://schemas.openxmlformats.org/officeDocument/2006/relationships/image" Target="../media/image40.png"/><Relationship Id="rId1" Type="http://schemas.microsoft.com/office/2007/relationships/media" Target="../media/media2.WAV"/><Relationship Id="rId2" Type="http://schemas.openxmlformats.org/officeDocument/2006/relationships/audio" Target="../media/media2.WAV"/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0.gif"/><Relationship Id="rId5" Type="http://schemas.openxmlformats.org/officeDocument/2006/relationships/image" Target="../media/image31.jpeg"/><Relationship Id="rId6" Type="http://schemas.openxmlformats.org/officeDocument/2006/relationships/image" Target="../media/image32.gif"/><Relationship Id="rId7" Type="http://schemas.openxmlformats.org/officeDocument/2006/relationships/image" Target="../media/image33.gif"/><Relationship Id="rId8" Type="http://schemas.openxmlformats.org/officeDocument/2006/relationships/image" Target="../media/image34.gif"/><Relationship Id="rId9" Type="http://schemas.openxmlformats.org/officeDocument/2006/relationships/image" Target="../media/image35.gif"/><Relationship Id="rId10" Type="http://schemas.openxmlformats.org/officeDocument/2006/relationships/image" Target="../media/image36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3" Type="http://schemas.openxmlformats.org/officeDocument/2006/relationships/image" Target="../media/image4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3" Type="http://schemas.openxmlformats.org/officeDocument/2006/relationships/image" Target="../media/image44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7.gif"/><Relationship Id="rId5" Type="http://schemas.openxmlformats.org/officeDocument/2006/relationships/image" Target="../media/image48.gif"/><Relationship Id="rId6" Type="http://schemas.openxmlformats.org/officeDocument/2006/relationships/image" Target="../media/image49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gif"/><Relationship Id="rId3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8244408" cy="158417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/>
                <a:cs typeface="Times New Roman"/>
              </a:rPr>
              <a:t>Техника безопасност</a:t>
            </a:r>
            <a:r>
              <a:rPr lang="ru-RU" sz="6000" dirty="0">
                <a:latin typeface="Times New Roman"/>
                <a:cs typeface="Times New Roman"/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2530342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5536" y="404664"/>
            <a:ext cx="4392488" cy="52565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/>
                <a:cs typeface="Times New Roman"/>
              </a:rPr>
              <a:t>Хоть </a:t>
            </a:r>
            <a:r>
              <a:rPr lang="ru-RU" b="1" dirty="0">
                <a:latin typeface="Times New Roman"/>
                <a:cs typeface="Times New Roman"/>
              </a:rPr>
              <a:t>с виду он и угловат,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Но очень строен, как солдат.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Вынослив, грамотен, умен -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Задачи все решает он.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И, если нужно, он готов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Осилить сотню языков.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К тому ж ему совсем не спится.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Он день и ночь готов трудиться.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Он по хозяйству помогает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И даже в шахматы играет.</a:t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Не обыграть его </a:t>
            </a:r>
            <a:r>
              <a:rPr lang="ru-RU" b="1" dirty="0" smtClean="0">
                <a:latin typeface="Times New Roman"/>
                <a:cs typeface="Times New Roman"/>
              </a:rPr>
              <a:t>вовек!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/>
                <a:cs typeface="Times New Roman"/>
              </a:rPr>
              <a:t>Ведь </a:t>
            </a:r>
            <a:r>
              <a:rPr lang="ru-RU" b="1" dirty="0">
                <a:latin typeface="Times New Roman"/>
                <a:cs typeface="Times New Roman"/>
              </a:rPr>
              <a:t>он совсем не человек.</a:t>
            </a:r>
            <a:r>
              <a:rPr lang="ru-RU" dirty="0">
                <a:latin typeface="Times New Roman"/>
                <a:cs typeface="Times New Roman"/>
              </a:rPr>
              <a:t/>
            </a:r>
            <a:br>
              <a:rPr lang="ru-RU" dirty="0">
                <a:latin typeface="Times New Roman"/>
                <a:cs typeface="Times New Roman"/>
              </a:rPr>
            </a:b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5445224"/>
            <a:ext cx="4852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Ответ: Робот 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" name="Изображение 1" descr="3728a2217e8ff797e4536ec5ce00a7b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" r="8645" b="5411"/>
          <a:stretch/>
        </p:blipFill>
        <p:spPr>
          <a:xfrm>
            <a:off x="4331205" y="188640"/>
            <a:ext cx="4823542" cy="51462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2864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15" y="-90133"/>
            <a:ext cx="2626593" cy="2218012"/>
          </a:xfrm>
        </p:spPr>
      </p:pic>
      <p:sp>
        <p:nvSpPr>
          <p:cNvPr id="5" name="Прямоугольник 4"/>
          <p:cNvSpPr/>
          <p:nvPr/>
        </p:nvSpPr>
        <p:spPr>
          <a:xfrm>
            <a:off x="2411760" y="332656"/>
            <a:ext cx="50694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/>
                <a:cs typeface="Times New Roman"/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Что такое робот?</a:t>
            </a:r>
            <a:endParaRPr lang="ru-RU" sz="4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67544" y="1902711"/>
            <a:ext cx="8136904" cy="1814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3600" b="1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Робот – </a:t>
            </a:r>
            <a:r>
              <a:rPr lang="ru-RU" sz="3600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это автоматическое устройство, предназначенное для осуществления различных видов действий по заранее заложенной программе. 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  <p:pic>
        <p:nvPicPr>
          <p:cNvPr id="8" name="Picture 2" descr="http://funnygifts.ru/wp-content/uploads/2011/02/robo_02.jpg"/>
          <p:cNvPicPr>
            <a:picLocks noChangeAspect="1" noChangeArrowheads="1"/>
          </p:cNvPicPr>
          <p:nvPr/>
        </p:nvPicPr>
        <p:blipFill rotWithShape="1">
          <a:blip r:embed="rId3" cstate="print"/>
          <a:srcRect l="16149" t="9197" r="15776" b="4357"/>
          <a:stretch/>
        </p:blipFill>
        <p:spPr bwMode="auto">
          <a:xfrm>
            <a:off x="6247613" y="3706794"/>
            <a:ext cx="2351437" cy="298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7887220" cy="148478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4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Промышленные роботы</a:t>
            </a:r>
            <a:br>
              <a:rPr lang="ru-RU" sz="4000" dirty="0" smtClean="0">
                <a:solidFill>
                  <a:srgbClr val="FF0000"/>
                </a:solidFill>
                <a:latin typeface="Times New Roman"/>
                <a:cs typeface="Times New Roman"/>
              </a:rPr>
            </a:br>
            <a:endParaRPr lang="ru-RU" sz="4000" dirty="0" smtClean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21507" name="Picture 2" descr="http://www.alfa-pet.ru/robots/images/promishlennie%20robot%20Fanuc%20palletirovan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04892">
            <a:off x="165530" y="1820653"/>
            <a:ext cx="4497388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http://bigpicture.ru/wp-content/uploads/2009/07/r29_16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61470">
            <a:off x="4581449" y="1996520"/>
            <a:ext cx="4779963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http://www.t-weld.ru/sites/default/files/72.jpg?13202760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861048"/>
            <a:ext cx="34290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http://www.apitcomp.ru/catalog/Ecovacs/501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428625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Бытовые роботы</a:t>
            </a:r>
          </a:p>
        </p:txBody>
      </p:sp>
      <p:pic>
        <p:nvPicPr>
          <p:cNvPr id="23556" name="Picture 2" descr="http://smartcity21.ru/img/tile-righ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071563"/>
            <a:ext cx="3643312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http://www.robotsnob.com/pictures/twendyo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000375"/>
            <a:ext cx="3810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Андроиды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2" descr="Российский робот-андроид. Фото с сайта Смена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3569593" cy="268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1131107766_re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60648"/>
            <a:ext cx="2341464" cy="312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1" y="980728"/>
            <a:ext cx="2264651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ima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573016"/>
            <a:ext cx="3096344" cy="318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3771942"/>
            <a:ext cx="3240360" cy="30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Военные и космические роботы</a:t>
            </a:r>
          </a:p>
        </p:txBody>
      </p:sp>
      <p:pic>
        <p:nvPicPr>
          <p:cNvPr id="22531" name="Picture 2" descr="Военный робо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1643063"/>
            <a:ext cx="6000750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http://strangeworlds.at.ua/kartinki1/8/robot_GB4af_70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81660">
            <a:off x="5570538" y="2687638"/>
            <a:ext cx="3357562" cy="350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http://innowire.ru/wp-content/uploads/2012/08/nas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56516">
            <a:off x="-38100" y="3217863"/>
            <a:ext cx="4071938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" y="-747464"/>
            <a:ext cx="9143936" cy="7855496"/>
          </a:xfrm>
        </p:spPr>
      </p:pic>
    </p:spTree>
    <p:extLst>
      <p:ext uri="{BB962C8B-B14F-4D97-AF65-F5344CB8AC3E}">
        <p14:creationId xmlns:p14="http://schemas.microsoft.com/office/powerpoint/2010/main" val="2087961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3" y="0"/>
            <a:ext cx="7116896" cy="5694051"/>
          </a:xfrm>
        </p:spPr>
      </p:pic>
      <p:pic>
        <p:nvPicPr>
          <p:cNvPr id="11" name="Звук раке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69269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83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8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8" descr="black4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-2096382">
            <a:off x="4211638" y="1700213"/>
            <a:ext cx="1657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7" t="-399" r="1092" b="399"/>
          <a:stretch/>
        </p:blipFill>
        <p:spPr>
          <a:xfrm>
            <a:off x="-213355" y="-171400"/>
            <a:ext cx="9357355" cy="7029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26490">
            <a:off x="7028471" y="3805764"/>
            <a:ext cx="1670927" cy="11439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327" y="470999"/>
            <a:ext cx="1565746" cy="10719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87614">
            <a:off x="4453967" y="3079551"/>
            <a:ext cx="1610513" cy="110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94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1. Работу начинай только с разрешением.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4" name="Объект 3" descr="C:\Users\ДНС\Desktop\тб 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128792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5093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25144"/>
            <a:ext cx="7162800" cy="1371600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Ответ: Луноход 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11"/>
          <a:stretch/>
        </p:blipFill>
        <p:spPr>
          <a:xfrm>
            <a:off x="179512" y="1124744"/>
            <a:ext cx="6378943" cy="2850158"/>
          </a:xfrm>
        </p:spPr>
      </p:pic>
      <p:pic>
        <p:nvPicPr>
          <p:cNvPr id="3" name="Изображение 2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376" y="1484784"/>
            <a:ext cx="2679452" cy="225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5449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Снимок экрана 2021-04-19 в 22.28.11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9" t="23176" r="29543" b="17483"/>
          <a:stretch/>
        </p:blipFill>
        <p:spPr>
          <a:xfrm>
            <a:off x="1403648" y="2780928"/>
            <a:ext cx="5566321" cy="3933056"/>
          </a:xfrm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20891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Луноход </a:t>
            </a:r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- </a:t>
            </a:r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</a:rPr>
              <a:t>это транспортное устройство, предназначенное для передвижения по поверхности Луны.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72626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7795592" cy="133116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/>
                <a:cs typeface="Times New Roman"/>
              </a:rPr>
              <a:t>Этапы сборки Лунохода</a:t>
            </a:r>
            <a:endParaRPr lang="ru-RU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Изображение 4" descr="Снимок экрана 2021-04-19 в 22.27.4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" t="8309" r="5102"/>
          <a:stretch/>
        </p:blipFill>
        <p:spPr>
          <a:xfrm>
            <a:off x="179511" y="2060848"/>
            <a:ext cx="896448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62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3" b="21123"/>
          <a:stretch>
            <a:fillRect/>
          </a:stretch>
        </p:blipFill>
        <p:spPr>
          <a:xfrm>
            <a:off x="2555776" y="1628800"/>
            <a:ext cx="8229600" cy="45259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2857500" cy="39528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18907431">
            <a:off x="381509" y="2776070"/>
            <a:ext cx="6899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Весёлая переменка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Robot Dance (Танець робота), дитяча руханка, фізкультхвилин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r="2565"/>
          <a:stretch/>
        </p:blipFill>
        <p:spPr>
          <a:xfrm>
            <a:off x="388956" y="764704"/>
            <a:ext cx="8520462" cy="523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Образец алгоритма </a:t>
            </a:r>
            <a:endParaRPr lang="ru-RU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Содержимое 3" descr="Снимок экрана 2021-04-19 в 22.28.18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8" t="16541" r="32076" b="60607"/>
          <a:stretch/>
        </p:blipFill>
        <p:spPr>
          <a:xfrm>
            <a:off x="539552" y="1916832"/>
            <a:ext cx="7958612" cy="2222868"/>
          </a:xfrm>
        </p:spPr>
      </p:pic>
    </p:spTree>
    <p:extLst>
      <p:ext uri="{BB962C8B-B14F-4D97-AF65-F5344CB8AC3E}">
        <p14:creationId xmlns:p14="http://schemas.microsoft.com/office/powerpoint/2010/main" val="3213611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9771"/>
          </a:xfrm>
        </p:spPr>
      </p:pic>
    </p:spTree>
    <p:extLst>
      <p:ext uri="{BB962C8B-B14F-4D97-AF65-F5344CB8AC3E}">
        <p14:creationId xmlns:p14="http://schemas.microsoft.com/office/powerpoint/2010/main" val="397942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60648"/>
            <a:ext cx="1872208" cy="2600289"/>
          </a:xfrm>
        </p:spPr>
      </p:pic>
      <p:sp>
        <p:nvSpPr>
          <p:cNvPr id="10" name="Объект 2"/>
          <p:cNvSpPr txBox="1">
            <a:spLocks/>
          </p:cNvSpPr>
          <p:nvPr/>
        </p:nvSpPr>
        <p:spPr bwMode="auto">
          <a:xfrm>
            <a:off x="755576" y="1988840"/>
            <a:ext cx="7884368" cy="291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CurveDown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8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</a:rPr>
              <a:t>Спасибо за внимание!</a:t>
            </a:r>
            <a:endParaRPr lang="ru-RU" sz="2800" b="1" kern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" name="Изображение 1" descr="Снимок экрана 2021-04-19 в 22.27.4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7" t="25081" r="9177" b="26141"/>
          <a:stretch/>
        </p:blipFill>
        <p:spPr>
          <a:xfrm>
            <a:off x="2195736" y="663524"/>
            <a:ext cx="3960440" cy="208824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2. Работай с деталями только по назначению. 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6" name="Объект 5" descr="C:\Users\ДНС\Desktop\тб  3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8" r="14511" b="8753"/>
          <a:stretch/>
        </p:blipFill>
        <p:spPr bwMode="auto">
          <a:xfrm>
            <a:off x="1043608" y="1063987"/>
            <a:ext cx="6984776" cy="54613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7488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2400"/>
            <a:ext cx="7776864" cy="1371600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3. При работе держи инструмент так как указано в инструкции.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C:\Users\ДНС\Desktop\тб 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20080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236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992888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4. Детали конструктора и оборудования складывай в предназначенное для этого место 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3" name="Изображение 2" descr="3ba934b8bec1a6795ebe1b9e5fa711bb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 t="5071" r="6147" b="4756"/>
          <a:stretch/>
        </p:blipFill>
        <p:spPr>
          <a:xfrm>
            <a:off x="1115616" y="1916832"/>
            <a:ext cx="6912768" cy="44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5. Содержите в чистоте и в порядке свое рабочее место. 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C:\Users\ДНС\Desktop\тб 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840760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4069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083624" cy="1371600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6. Раскладывай оборудование в указанном порядке.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C:\Users\ДНС\Desktop\тб 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98477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2641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7. Не разговаривай во время работы.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C:\Users\ДНС\Desktop\тб 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7" t="5132" r="13781" b="9249"/>
          <a:stretch/>
        </p:blipFill>
        <p:spPr bwMode="auto">
          <a:xfrm>
            <a:off x="1187624" y="1767591"/>
            <a:ext cx="6840760" cy="4685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364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43664" cy="13716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/>
                <a:cs typeface="Times New Roman"/>
              </a:rPr>
              <a:t>8. Выполняй работу внимательно, не отвлекайся посторонними делами. </a:t>
            </a:r>
            <a:endParaRPr lang="ru-RU" sz="3600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C:\Users\ДНС\Desktop\тб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62473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7076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</TotalTime>
  <Words>152</Words>
  <Application>Microsoft Macintosh PowerPoint</Application>
  <PresentationFormat>Экран (4:3)</PresentationFormat>
  <Paragraphs>25</Paragraphs>
  <Slides>26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Техника безопасности</vt:lpstr>
      <vt:lpstr>1. Работу начинай только с разрешением.</vt:lpstr>
      <vt:lpstr>2. Работай с деталями только по назначению. </vt:lpstr>
      <vt:lpstr>3. При работе держи инструмент так как указано в инструкции.</vt:lpstr>
      <vt:lpstr>4. Детали конструктора и оборудования складывай в предназначенное для этого место </vt:lpstr>
      <vt:lpstr>5. Содержите в чистоте и в порядке свое рабочее место. </vt:lpstr>
      <vt:lpstr>6. Раскладывай оборудование в указанном порядке.</vt:lpstr>
      <vt:lpstr>7. Не разговаривай во время работы.</vt:lpstr>
      <vt:lpstr>8. Выполняй работу внимательно, не отвлекайся посторонними делами. </vt:lpstr>
      <vt:lpstr>Презентация PowerPoint</vt:lpstr>
      <vt:lpstr>Презентация PowerPoint</vt:lpstr>
      <vt:lpstr> Промышленные роботы </vt:lpstr>
      <vt:lpstr>Бытовые роботы</vt:lpstr>
      <vt:lpstr>Андроиды</vt:lpstr>
      <vt:lpstr>Военные и космические роботы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Ответ: Луноход </vt:lpstr>
      <vt:lpstr>Презентация PowerPoint</vt:lpstr>
      <vt:lpstr>Этапы сборки Лунохода</vt:lpstr>
      <vt:lpstr>Презентация PowerPoint</vt:lpstr>
      <vt:lpstr>Образец алгоритма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развитие робототехники</dc:title>
  <dc:creator>windows 7 х32</dc:creator>
  <cp:lastModifiedBy>user</cp:lastModifiedBy>
  <cp:revision>73</cp:revision>
  <dcterms:created xsi:type="dcterms:W3CDTF">2013-02-28T01:19:17Z</dcterms:created>
  <dcterms:modified xsi:type="dcterms:W3CDTF">2021-04-20T08:46:11Z</dcterms:modified>
</cp:coreProperties>
</file>