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4" r:id="rId5"/>
    <p:sldId id="267" r:id="rId6"/>
    <p:sldId id="266" r:id="rId7"/>
    <p:sldId id="270" r:id="rId8"/>
    <p:sldId id="271" r:id="rId9"/>
    <p:sldId id="272" r:id="rId10"/>
    <p:sldId id="273" r:id="rId11"/>
    <p:sldId id="274" r:id="rId12"/>
    <p:sldId id="275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315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0822D-F0ED-4986-8796-6A06AE422761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3B277-2B38-4EEB-A303-EF82D66FA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36712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Познай себя. </a:t>
            </a:r>
          </a:p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Твоя формула успеха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-46166"/>
            <a:ext cx="9144000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Формула работает,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только если вы работаете</a:t>
            </a:r>
            <a:endParaRPr kumimoji="0" lang="ru-RU" sz="7400" b="1" i="0" u="none" strike="noStrike" cap="none" normalizeH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pic>
        <p:nvPicPr>
          <p:cNvPr id="4098" name="Picture 2" descr="https://ievleva.100kursov.com/uploads/2018/12/16/17/33/172ed1045457a5007e888dc097a2af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s://pbs.twimg.com/media/DuR_UiEW4AAK_i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8" name="Picture 4" descr="https://pbs.twimg.com/media/DuR_UiEW4AAK_i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702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sun9-4.userapi.com/c852232/v852232558/8e66b/WD0I_01En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435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400" b="1" dirty="0">
                <a:solidFill>
                  <a:srgbClr val="FF0000"/>
                </a:solidFill>
              </a:rPr>
              <a:t>Будьте успешными и счастливыми, </a:t>
            </a:r>
            <a:endParaRPr lang="ru-RU" sz="8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8400" b="1" dirty="0" smtClean="0">
                <a:solidFill>
                  <a:srgbClr val="00B050"/>
                </a:solidFill>
              </a:rPr>
              <a:t>спасибо </a:t>
            </a:r>
            <a:r>
              <a:rPr lang="ru-RU" sz="8400" b="1" dirty="0">
                <a:solidFill>
                  <a:srgbClr val="00B050"/>
                </a:solidFill>
              </a:rPr>
              <a:t>за внимание </a:t>
            </a:r>
            <a:endParaRPr lang="ru-RU" sz="84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8400" b="1" dirty="0" smtClean="0">
                <a:solidFill>
                  <a:srgbClr val="00B050"/>
                </a:solidFill>
              </a:rPr>
              <a:t>и </a:t>
            </a:r>
            <a:r>
              <a:rPr lang="ru-RU" sz="8400" b="1" dirty="0">
                <a:solidFill>
                  <a:srgbClr val="00B050"/>
                </a:solidFill>
              </a:rPr>
              <a:t>до свидания!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0177" y="1804174"/>
            <a:ext cx="884248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</a:t>
            </a:r>
            <a:r>
              <a:rPr kumimoji="0" lang="en-US" sz="1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 (</a:t>
            </a:r>
            <a:r>
              <a:rPr kumimoji="0" lang="ru-RU" sz="120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r>
              <a:rPr kumimoji="0" lang="en-US" sz="1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r>
              <a:rPr kumimoji="0" lang="en-US" sz="1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sz="1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)·</a:t>
            </a:r>
            <a:r>
              <a:rPr kumimoji="0" lang="ru-RU" sz="1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endParaRPr kumimoji="0" lang="ru-RU" sz="1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zheludenko.ru/blogi/uploads/monthly_2018_11/2693063690.jpg.0a42d962a19ee6aaa60a7a0d217d7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12776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0" b="1" dirty="0" smtClean="0">
                <a:solidFill>
                  <a:schemeClr val="accent1"/>
                </a:solidFill>
              </a:rPr>
              <a:t>a</a:t>
            </a:r>
            <a:r>
              <a:rPr lang="en-US" sz="12000" dirty="0" smtClean="0">
                <a:solidFill>
                  <a:srgbClr val="FF0000"/>
                </a:solidFill>
              </a:rPr>
              <a:t> </a:t>
            </a:r>
            <a:r>
              <a:rPr lang="en-US" sz="12000" b="1" dirty="0" smtClean="0">
                <a:solidFill>
                  <a:srgbClr val="FF0000"/>
                </a:solidFill>
              </a:rPr>
              <a:t>=</a:t>
            </a:r>
            <a:r>
              <a:rPr lang="ru-RU" sz="12000" dirty="0" smtClean="0">
                <a:solidFill>
                  <a:srgbClr val="FF0000"/>
                </a:solidFill>
              </a:rPr>
              <a:t> </a:t>
            </a:r>
            <a:r>
              <a:rPr lang="ru-RU" sz="15000" b="1" dirty="0" smtClean="0">
                <a:solidFill>
                  <a:srgbClr val="FF0000"/>
                </a:solidFill>
              </a:rPr>
              <a:t>ЦЕЛЬ</a:t>
            </a:r>
          </a:p>
          <a:p>
            <a:pPr algn="ctr"/>
            <a:r>
              <a:rPr lang="en-US" sz="20000" dirty="0" smtClean="0">
                <a:solidFill>
                  <a:srgbClr val="FF0000"/>
                </a:solidFill>
              </a:rPr>
              <a:t> </a:t>
            </a:r>
            <a:endParaRPr lang="ru-RU" sz="20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4e/07/d6/4e07d6a40388ba9962f244b5558e15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32856"/>
            <a:ext cx="91440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0" b="1" dirty="0">
                <a:solidFill>
                  <a:srgbClr val="002060"/>
                </a:solidFill>
              </a:rPr>
              <a:t>b</a:t>
            </a:r>
            <a:r>
              <a:rPr lang="ru-RU" sz="12000" b="1" dirty="0" smtClean="0">
                <a:solidFill>
                  <a:srgbClr val="FF0000"/>
                </a:solidFill>
              </a:rPr>
              <a:t> = КАЧЕСТВА</a:t>
            </a:r>
            <a:endParaRPr lang="ru-RU" sz="1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476672"/>
            <a:ext cx="91440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Успех =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цель</a:t>
            </a: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8700" b="1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положительные качества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·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endParaRPr kumimoji="0" lang="ru-RU" sz="9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2446824"/>
            <a:ext cx="91440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0" b="1" i="0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ru-RU" sz="120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 =</a:t>
            </a:r>
            <a:r>
              <a:rPr kumimoji="0" lang="ru-RU" sz="12000" b="1" i="0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ТРУД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</a:rPr>
              <a:t>Успех = </a:t>
            </a:r>
            <a:endParaRPr lang="ru-RU" sz="9600" b="1" dirty="0" smtClean="0">
              <a:solidFill>
                <a:srgbClr val="FF0000"/>
              </a:solidFill>
            </a:endParaRPr>
          </a:p>
          <a:p>
            <a:r>
              <a:rPr lang="ru-RU" sz="9600" b="1" dirty="0" smtClean="0">
                <a:solidFill>
                  <a:srgbClr val="FF0000"/>
                </a:solidFill>
              </a:rPr>
              <a:t>(</a:t>
            </a:r>
            <a:r>
              <a:rPr lang="ru-RU" sz="9600" b="1" dirty="0" smtClean="0"/>
              <a:t>цель</a:t>
            </a:r>
            <a:r>
              <a:rPr lang="ru-RU" sz="9600" b="1" dirty="0" smtClean="0">
                <a:solidFill>
                  <a:srgbClr val="FF0000"/>
                </a:solidFill>
              </a:rPr>
              <a:t> +</a:t>
            </a:r>
          </a:p>
          <a:p>
            <a:r>
              <a:rPr lang="ru-RU" sz="9600" b="1" dirty="0" smtClean="0">
                <a:solidFill>
                  <a:srgbClr val="00B050"/>
                </a:solidFill>
              </a:rPr>
              <a:t>положительные качества</a:t>
            </a:r>
            <a:r>
              <a:rPr lang="ru-RU" sz="9600" b="1" dirty="0" smtClean="0">
                <a:solidFill>
                  <a:srgbClr val="FF0000"/>
                </a:solidFill>
              </a:rPr>
              <a:t>) · </a:t>
            </a:r>
            <a:r>
              <a:rPr lang="ru-RU" sz="9600" b="1" dirty="0" smtClean="0">
                <a:solidFill>
                  <a:srgbClr val="0070C0"/>
                </a:solidFill>
              </a:rPr>
              <a:t>труд</a:t>
            </a:r>
            <a:endParaRPr lang="ru-RU" sz="9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63</Words>
  <Application>Microsoft Office PowerPoint</Application>
  <PresentationFormat>Экран (4:3)</PresentationFormat>
  <Paragraphs>17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Антон</cp:lastModifiedBy>
  <cp:revision>20</cp:revision>
  <dcterms:created xsi:type="dcterms:W3CDTF">2020-10-19T07:10:15Z</dcterms:created>
  <dcterms:modified xsi:type="dcterms:W3CDTF">2020-12-14T09:06:44Z</dcterms:modified>
</cp:coreProperties>
</file>