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B0A2-D7DA-4602-BB0D-26E97EEB2ADC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3FE8-FE7D-4F5B-9343-9ED4A7B4D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B0A2-D7DA-4602-BB0D-26E97EEB2ADC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3FE8-FE7D-4F5B-9343-9ED4A7B4D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B0A2-D7DA-4602-BB0D-26E97EEB2ADC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3FE8-FE7D-4F5B-9343-9ED4A7B4D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B0A2-D7DA-4602-BB0D-26E97EEB2ADC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3FE8-FE7D-4F5B-9343-9ED4A7B4D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B0A2-D7DA-4602-BB0D-26E97EEB2ADC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3FE8-FE7D-4F5B-9343-9ED4A7B4D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B0A2-D7DA-4602-BB0D-26E97EEB2ADC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3FE8-FE7D-4F5B-9343-9ED4A7B4D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B0A2-D7DA-4602-BB0D-26E97EEB2ADC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3FE8-FE7D-4F5B-9343-9ED4A7B4D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B0A2-D7DA-4602-BB0D-26E97EEB2ADC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3FE8-FE7D-4F5B-9343-9ED4A7B4D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B0A2-D7DA-4602-BB0D-26E97EEB2ADC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3FE8-FE7D-4F5B-9343-9ED4A7B4D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B0A2-D7DA-4602-BB0D-26E97EEB2ADC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3FE8-FE7D-4F5B-9343-9ED4A7B4D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B0A2-D7DA-4602-BB0D-26E97EEB2ADC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E303FE8-FE7D-4F5B-9343-9ED4A7B4DE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A44B0A2-D7DA-4602-BB0D-26E97EEB2ADC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E303FE8-FE7D-4F5B-9343-9ED4A7B4DEA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Защита гидросферы от загрязнения.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300877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Автор урока: Палкина Татьяна Семеновна, учитель географии</a:t>
            </a:r>
          </a:p>
          <a:p>
            <a:r>
              <a:rPr lang="ru-RU" dirty="0" smtClean="0"/>
              <a:t>МАОУ </a:t>
            </a:r>
            <a:r>
              <a:rPr lang="ru-RU" dirty="0" smtClean="0"/>
              <a:t>СОШ № 9, </a:t>
            </a:r>
            <a:r>
              <a:rPr lang="ru-RU" dirty="0" err="1" smtClean="0"/>
              <a:t>с.Щелкун</a:t>
            </a:r>
            <a:endParaRPr lang="ru-RU" dirty="0" smtClean="0"/>
          </a:p>
          <a:p>
            <a:endParaRPr lang="ru-RU" dirty="0"/>
          </a:p>
          <a:p>
            <a:pPr algn="ctr"/>
            <a:r>
              <a:rPr lang="ru-RU" dirty="0" smtClean="0"/>
              <a:t>2022 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kazkaoribakeiribk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000" y="317500"/>
            <a:ext cx="8890000" cy="6223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70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Теперь </a:t>
            </a:r>
            <a:r>
              <a:rPr lang="ru-RU" dirty="0" smtClean="0"/>
              <a:t>моряки твердят: «Пропадают братцы моря и океаны!»</a:t>
            </a:r>
            <a:endParaRPr lang="ru-RU" dirty="0"/>
          </a:p>
        </p:txBody>
      </p:sp>
      <p:pic>
        <p:nvPicPr>
          <p:cNvPr id="5" name="Содержимое 4" descr="океан мусор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204864"/>
            <a:ext cx="4038600" cy="3960440"/>
          </a:xfrm>
        </p:spPr>
      </p:pic>
      <p:pic>
        <p:nvPicPr>
          <p:cNvPr id="6" name="Содержимое 5" descr="zhiteli-morskie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276872"/>
            <a:ext cx="4038600" cy="3888431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является источником этих черных пятен?</a:t>
            </a:r>
            <a:endParaRPr lang="ru-RU" dirty="0"/>
          </a:p>
        </p:txBody>
      </p:sp>
      <p:pic>
        <p:nvPicPr>
          <p:cNvPr id="5" name="Содержимое 4" descr="мазут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91947"/>
            <a:ext cx="4038600" cy="2691743"/>
          </a:xfrm>
        </p:spPr>
      </p:pic>
      <p:pic>
        <p:nvPicPr>
          <p:cNvPr id="6" name="Содержимое 5" descr="нефтьавария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791619"/>
            <a:ext cx="4038600" cy="26924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Путешествие на «Ра».</a:t>
            </a:r>
            <a:endParaRPr lang="ru-RU" dirty="0"/>
          </a:p>
        </p:txBody>
      </p:sp>
      <p:pic>
        <p:nvPicPr>
          <p:cNvPr id="4" name="Содержимое 3" descr="Ра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2204864"/>
            <a:ext cx="6408712" cy="3735915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Источники загрязнения вод Мирового океана.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000" dirty="0" smtClean="0"/>
              <a:t>Нефть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smtClean="0"/>
              <a:t>Бытовые отходы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smtClean="0"/>
              <a:t>Промышленные сточные воды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smtClean="0"/>
              <a:t>Радиоактивные отходы</a:t>
            </a:r>
            <a:endParaRPr lang="ru-RU" sz="4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Мероприятия по охране воды.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/>
              <a:t>Ограничение и полное запрещение загрязнения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Ограничение и прекращение промысла животных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Создание охраняемых акваторий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Самоочищение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Пользователь\AppData\Local\Microsoft\Windows\INetCache\IE\MBNTC3QY\sea-background-water-surface-texture-wave-blue-summer-ocean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2844" y="1052736"/>
            <a:ext cx="5113612" cy="5040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агаря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9" y="332656"/>
            <a:ext cx="8424936" cy="604867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 что могу сделать я для охраны вод нашей местности?</a:t>
            </a:r>
            <a:endParaRPr lang="ru-RU" dirty="0"/>
          </a:p>
        </p:txBody>
      </p:sp>
      <p:pic>
        <p:nvPicPr>
          <p:cNvPr id="4" name="Содержимое 3" descr="девочка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8403" y="1935163"/>
            <a:ext cx="6265722" cy="4518173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</TotalTime>
  <Words>78</Words>
  <Application>Microsoft Office PowerPoint</Application>
  <PresentationFormat>Экран (4:3)</PresentationFormat>
  <Paragraphs>22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Calibri</vt:lpstr>
      <vt:lpstr>Constantia</vt:lpstr>
      <vt:lpstr>Wingdings</vt:lpstr>
      <vt:lpstr>Wingdings 2</vt:lpstr>
      <vt:lpstr>Поток</vt:lpstr>
      <vt:lpstr>Защита гидросферы от загрязнения.</vt:lpstr>
      <vt:lpstr>Презентация PowerPoint</vt:lpstr>
      <vt:lpstr>      Теперь моряки твердят: «Пропадают братцы моря и океаны!»</vt:lpstr>
      <vt:lpstr>Что является источником этих черных пятен?</vt:lpstr>
      <vt:lpstr>Путешествие на «Ра».</vt:lpstr>
      <vt:lpstr>Источники загрязнения вод Мирового океана.</vt:lpstr>
      <vt:lpstr>Мероприятия по охране воды.</vt:lpstr>
      <vt:lpstr>Презентация PowerPoint</vt:lpstr>
      <vt:lpstr>А что могу сделать я для охраны вод нашей местности?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Защита гидросферы от загрязнения.</dc:title>
  <dc:creator>Пользователь</dc:creator>
  <cp:lastModifiedBy>учитель</cp:lastModifiedBy>
  <cp:revision>12</cp:revision>
  <dcterms:created xsi:type="dcterms:W3CDTF">2022-01-26T07:48:35Z</dcterms:created>
  <dcterms:modified xsi:type="dcterms:W3CDTF">2022-01-31T09:03:02Z</dcterms:modified>
</cp:coreProperties>
</file>