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8" r:id="rId2"/>
    <p:sldId id="260" r:id="rId3"/>
    <p:sldId id="265" r:id="rId4"/>
    <p:sldId id="262" r:id="rId5"/>
    <p:sldId id="263" r:id="rId6"/>
    <p:sldId id="269" r:id="rId7"/>
    <p:sldId id="270" r:id="rId8"/>
    <p:sldId id="271" r:id="rId9"/>
    <p:sldId id="274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199506614392325"/>
          <c:y val="0.8505239643446747"/>
          <c:w val="0.6409404564938872"/>
          <c:h val="0.1166692007500891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</c:dLbls>
          <c:cat>
            <c:strRef>
              <c:f>'Лист1'!$A$2:$A$5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'Лист1'!$B$2:$B$5</c:f>
              <c:numCache>
                <c:formatCode>General</c:formatCode>
                <c:ptCount val="4"/>
                <c:pt idx="0">
                  <c:v>20</c:v>
                </c:pt>
                <c:pt idx="1">
                  <c:v>8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689" y="5144866"/>
            <a:ext cx="1800200" cy="16784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3568" y="620688"/>
            <a:ext cx="7772400" cy="1470025"/>
          </a:xfrm>
        </p:spPr>
        <p:txBody>
          <a:bodyPr/>
          <a:lstStyle>
            <a:lvl1pPr>
              <a:defRPr>
                <a:solidFill>
                  <a:srgbClr val="0070C0"/>
                </a:solidFill>
                <a:latin typeface="Monotype Corsiva" panose="03010101010201010101" pitchFamily="66" charset="0"/>
              </a:defRPr>
            </a:lvl1pPr>
          </a:lstStyle>
          <a:p>
            <a:r>
              <a:rPr lang="ru-RU" dirty="0" smtClean="0"/>
              <a:t>Шаблон презентации «Доброта»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79" y="4773218"/>
            <a:ext cx="2110969" cy="2110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4773218"/>
            <a:ext cx="1667826" cy="20847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359008"/>
            <a:ext cx="3672408" cy="34643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2102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94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9845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025" y="5949280"/>
            <a:ext cx="976986" cy="93570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6413" y="5625022"/>
            <a:ext cx="1033339" cy="129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5470052"/>
            <a:ext cx="1414933" cy="141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835696" y="6309320"/>
            <a:ext cx="2133600" cy="365125"/>
          </a:xfrm>
        </p:spPr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7934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3760" y="4725144"/>
            <a:ext cx="2160240" cy="204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734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606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0894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4964907"/>
            <a:ext cx="1904762" cy="1904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5138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5615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4688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890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 userDrawn="1"/>
        </p:nvSpPr>
        <p:spPr>
          <a:xfrm>
            <a:off x="179512" y="116632"/>
            <a:ext cx="8856984" cy="5530952"/>
          </a:xfrm>
          <a:prstGeom prst="roundRect">
            <a:avLst/>
          </a:prstGeom>
          <a:blipFill>
            <a:blip r:embed="rId14" cstate="print"/>
            <a:tile tx="0" ty="0" sx="100000" sy="100000" flip="none" algn="tl"/>
          </a:blipFill>
          <a:ln cmpd="thinThick">
            <a:prstDash val="sysDot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282251" y="5693695"/>
            <a:ext cx="930099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726" y="5701619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686629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7" y="6023059"/>
            <a:ext cx="947108" cy="90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9238" y="5722579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6023059"/>
            <a:ext cx="947108" cy="90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273" y="5704176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205" y="5986115"/>
            <a:ext cx="973539" cy="9324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693695"/>
            <a:ext cx="1464788" cy="12435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41FA-52AA-4A4A-A0FA-69BE7C93ED8C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5" y="6123634"/>
            <a:ext cx="864096" cy="827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686630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Рамка 13"/>
          <p:cNvSpPr/>
          <p:nvPr userDrawn="1"/>
        </p:nvSpPr>
        <p:spPr>
          <a:xfrm>
            <a:off x="1" y="0"/>
            <a:ext cx="9143999" cy="6858000"/>
          </a:xfrm>
          <a:prstGeom prst="frame">
            <a:avLst>
              <a:gd name="adj1" fmla="val 687"/>
            </a:avLst>
          </a:prstGeom>
          <a:blipFill>
            <a:blip r:embed="rId21" cstate="print"/>
            <a:tile tx="0" ty="0" sx="100000" sy="100000" flip="none" algn="tl"/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664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2" Type="http://schemas.openxmlformats.org/officeDocument/2006/relationships/audio" Target="file:///H:\&#1052;&#1091;&#1079;&#1099;&#1082;&#1072;\&#1044;&#1077;&#1090;&#1089;&#1082;&#1080;&#1077;%20&#1087;&#1077;&#1089;&#1085;&#1080;\&#1044;&#1077;&#1090;&#1089;&#1082;&#1080;&#1077;%20&#1087;&#1077;&#1089;&#1085;&#1080;%201\149%20&#1044;&#1086;&#1088;&#1086;&#1075;&#1086;&#1102;%20&#1044;&#1086;&#1073;&#1088;&#1072;.mp3" TargetMode="External"/><Relationship Id="rId1" Type="http://schemas.openxmlformats.org/officeDocument/2006/relationships/audio" Target="file:///C:\Users\&#1045;&#1082;&#1072;&#1090;&#1077;&#1088;&#1080;&#1085;&#1072;\&#1089;%20&#1088;&#1072;&#1073;&#1086;&#1095;&#1077;&#1075;&#1086;&#1075;%20&#1089;&#1090;&#1086;&#1083;&#1072;%2010.11.16\&#1044;&#1077;&#1085;&#1100;%20&#1044;&#1057;\062%20&#1045;&#1089;&#1083;&#1080;%20&#1044;&#1086;&#1073;&#1088;&#1099;&#1081;%20&#1058;&#1099;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556793"/>
            <a:ext cx="7772400" cy="576064"/>
          </a:xfrm>
        </p:spPr>
        <p:txBody>
          <a:bodyPr>
            <a:normAutofit fontScale="90000"/>
          </a:bodyPr>
          <a:lstStyle/>
          <a:p>
            <a:pPr indent="179705" algn="ctr">
              <a:lnSpc>
                <a:spcPct val="150000"/>
              </a:lnSpc>
              <a:spcAft>
                <a:spcPts val="0"/>
              </a:spcAft>
            </a:pPr>
            <a:r>
              <a:rPr lang="ru-RU" sz="3600" kern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СОЦИАЛЬНЫЙ ПРОЕКТ</a:t>
            </a:r>
            <a:r>
              <a:rPr lang="ru-RU" sz="1800" kern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800" kern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kern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6000" i="1" kern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6000" i="1" kern="14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ДАри</a:t>
            </a:r>
            <a:r>
              <a:rPr lang="ru-RU" sz="6000" i="1" kern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добро!»</a:t>
            </a:r>
            <a:r>
              <a:rPr lang="ru-RU" sz="3100" kern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100" kern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822" y="56605"/>
            <a:ext cx="8928992" cy="1500187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имназия №20 им. С.С.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Станчева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847489" y="3349560"/>
            <a:ext cx="5112568" cy="1980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Работу выполнили: 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2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Кулиш Е.А.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6" name="Picture 2" descr="http://st.gde-fon.com/wallpapers_original/582714_abstraktsiya_vlyublennyie_valentin_serdechko_serdt_1920x1200_www.Gde-Fon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00438"/>
            <a:ext cx="308612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9121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031" y="219412"/>
            <a:ext cx="8784976" cy="678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u="sng" kern="0" dirty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мероприятий «Добрых дел</a:t>
            </a:r>
            <a:r>
              <a:rPr lang="ru-RU" sz="3600" b="1" u="sng" kern="0" dirty="0" smtClean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».</a:t>
            </a:r>
            <a:endParaRPr lang="ru-RU" sz="1600" u="sng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0123" y="82049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https://sun1-12.userapi.com/c824201/v824201372/f4a84/FtRlQ6-te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142984"/>
            <a:ext cx="2253037" cy="1689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3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142984"/>
            <a:ext cx="2000232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3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42" y="3071810"/>
            <a:ext cx="247651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-20200122-WA0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928670"/>
            <a:ext cx="3429006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23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143248"/>
            <a:ext cx="247648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35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320" y="260648"/>
            <a:ext cx="8784976" cy="80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Продукты нашего проекта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3062" y="980728"/>
            <a:ext cx="85551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276999"/>
            <a:ext cx="1442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210207" y="-4003321"/>
            <a:ext cx="9564414" cy="846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1D1B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i="1" dirty="0" smtClean="0">
              <a:solidFill>
                <a:srgbClr val="1D1B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Нарисовано 16 рисунков.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Несколько раз была навещена наша подруга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Крикунова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Арина, которая обучается на дому.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проведён концерт для ребят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/с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Сказка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Убрана от мусора территория школьного двора.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 собран корм для приюта животных 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Изготовлено 13 поделок из бросового материала.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Изготовлено 10 кормушек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день проводится помощь для своих родных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Были изготовлены и розданы буклеты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67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429000"/>
            <a:ext cx="10009112" cy="2448272"/>
          </a:xfrm>
          <a:effectLst/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Будь добр к людям, и добро к тебе вернётся многократно! </a:t>
            </a:r>
            <a:r>
              <a:rPr lang="ru-RU" sz="8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8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n w="3175">
                  <a:solidFill>
                    <a:srgbClr val="993300"/>
                  </a:solidFill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n w="3175">
                  <a:solidFill>
                    <a:srgbClr val="993300"/>
                  </a:solidFill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3100" b="0" dirty="0">
              <a:ln w="3175">
                <a:solidFill>
                  <a:srgbClr val="993300"/>
                </a:solidFill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062 Если Добрый 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000364" y="6357958"/>
            <a:ext cx="304800" cy="304800"/>
          </a:xfrm>
          <a:prstGeom prst="rect">
            <a:avLst/>
          </a:prstGeom>
        </p:spPr>
      </p:pic>
      <p:pic>
        <p:nvPicPr>
          <p:cNvPr id="13" name="149 Дорогою Добр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929322" y="6357958"/>
            <a:ext cx="304800" cy="304800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467544" y="3212976"/>
            <a:ext cx="8501122" cy="158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0_8bcf4_dff7d839_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5076056" y="332656"/>
            <a:ext cx="4643470" cy="3163363"/>
          </a:xfrm>
          <a:prstGeom prst="rect">
            <a:avLst/>
          </a:prstGeom>
        </p:spPr>
      </p:pic>
      <p:pic>
        <p:nvPicPr>
          <p:cNvPr id="8" name="Рисунок 7" descr="0_8bcf4_dff7d839_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96552" y="260648"/>
            <a:ext cx="4680520" cy="3163363"/>
          </a:xfrm>
          <a:prstGeom prst="rect">
            <a:avLst/>
          </a:prstGeom>
        </p:spPr>
      </p:pic>
      <p:pic>
        <p:nvPicPr>
          <p:cNvPr id="12" name="Рисунок 11" descr="IMG_232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57422" y="285728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4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857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3157"/>
          <a:stretch/>
        </p:blipFill>
        <p:spPr>
          <a:xfrm>
            <a:off x="5072066" y="214290"/>
            <a:ext cx="3885939" cy="2780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://active-mama.com/wp-content/uploads/2013/07/pdd-dlya-detej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260648"/>
            <a:ext cx="3318638" cy="2691103"/>
          </a:xfrm>
          <a:prstGeom prst="rect">
            <a:avLst/>
          </a:prstGeom>
          <a:noFill/>
        </p:spPr>
      </p:pic>
      <p:pic>
        <p:nvPicPr>
          <p:cNvPr id="15364" name="Picture 4" descr="https://img-fotki.yandex.ru/get/4903/62229832.33e/0_bed54_f939ad49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00504"/>
            <a:ext cx="3325399" cy="2524840"/>
          </a:xfrm>
          <a:prstGeom prst="rect">
            <a:avLst/>
          </a:prstGeom>
          <a:noFill/>
        </p:spPr>
      </p:pic>
      <p:pic>
        <p:nvPicPr>
          <p:cNvPr id="15370" name="Picture 10" descr="http://900igr.net/up/datas/218222/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957884"/>
            <a:ext cx="3606670" cy="256746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-1143040" y="2857496"/>
            <a:ext cx="1104501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Девиз проекта: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То, что мы делаем, должно быть кому-нибудь нужно».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774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-16988"/>
            <a:ext cx="8784976" cy="341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</a:pPr>
            <a:endParaRPr lang="ru-RU" sz="2400" b="1" u="sng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</a:pPr>
            <a:endParaRPr lang="ru-RU" sz="2400" b="1" u="sng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Считаешь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ты себя добрым человеком?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4800" b="1" kern="0" dirty="0" smtClean="0">
              <a:solidFill>
                <a:srgbClr val="1D0AAA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4800" b="1" kern="0" dirty="0" smtClean="0">
              <a:solidFill>
                <a:srgbClr val="1D0AAA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C00000"/>
              </a:solidFill>
              <a:effectLst/>
              <a:latin typeface="Symbol" panose="05050102010706020507" pitchFamily="18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808" y="1290508"/>
            <a:ext cx="7668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человек 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опрошенных: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человека (71%)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 и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любезны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человек (29%)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 не всегда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607249544"/>
              </p:ext>
            </p:extLst>
          </p:nvPr>
        </p:nvGraphicFramePr>
        <p:xfrm>
          <a:off x="1403648" y="2860168"/>
          <a:ext cx="5976664" cy="3324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475656" y="2492896"/>
          <a:ext cx="5616624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991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80728"/>
            <a:ext cx="889248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0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к значимой самостоятельной деятельности во благо других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людей</a:t>
            </a:r>
            <a:endParaRPr lang="ru-RU" sz="4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198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8784976" cy="5259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запланировать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виды добрых дел в семье, школе, на улице;</a:t>
            </a:r>
            <a:endParaRPr lang="ru-RU" sz="3600" b="1" dirty="0">
              <a:solidFill>
                <a:srgbClr val="C00000"/>
              </a:solidFill>
              <a:latin typeface="Symbol" panose="05050102010706020507" pitchFamily="18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осуществить запланированные добрые дела;</a:t>
            </a:r>
            <a:endParaRPr lang="ru-RU" sz="3600" b="1" dirty="0">
              <a:solidFill>
                <a:srgbClr val="C00000"/>
              </a:solidFill>
              <a:latin typeface="Symbol" panose="05050102010706020507" pitchFamily="18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выявить личные изменения, появившиеся в результате реализации добрых дел.</a:t>
            </a:r>
            <a:endParaRPr lang="ru-RU" sz="3600" b="1" dirty="0">
              <a:solidFill>
                <a:srgbClr val="C00000"/>
              </a:solidFill>
              <a:effectLst/>
              <a:latin typeface="Symbol" panose="05050102010706020507" pitchFamily="18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442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21" y="408448"/>
            <a:ext cx="8784976" cy="678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u="sng" kern="0" dirty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мероприятий «Добрых дел</a:t>
            </a:r>
            <a:r>
              <a:rPr lang="ru-RU" sz="3600" b="1" u="sng" kern="0" dirty="0" smtClean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».</a:t>
            </a:r>
            <a:endParaRPr lang="ru-RU" sz="1600" u="sng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0123" y="1086775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5602" name="Picture 2" descr="https://pp.userapi.com/c845522/v845522824/b8b9/t2y9g0ykW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221088"/>
            <a:ext cx="3887078" cy="2375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s://sun9-3.userapi.com/c824410/v824410446/f3ffc/0u32miffW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365104"/>
            <a:ext cx="374441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s://pp.userapi.com/c845522/v845522824/b8c3/-EscMerbDM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628800"/>
            <a:ext cx="388843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8" name="Picture 8" descr="https://sun9-6.userapi.com/c840528/v840528909/6b626/xWkXYBYfnu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628800"/>
            <a:ext cx="381642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http://st.gde-fon.com/wallpapers_original/582714_abstraktsiya_vlyublennyie_valentin_serdechko_serdt_1920x1200_www.Gde-Fon.co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3571876"/>
            <a:ext cx="1728192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985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21" y="408448"/>
            <a:ext cx="8784976" cy="678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u="sng" kern="0" dirty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мероприятий «Добрых дел</a:t>
            </a:r>
            <a:r>
              <a:rPr lang="ru-RU" sz="3600" b="1" u="sng" kern="0" dirty="0" smtClean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».</a:t>
            </a:r>
            <a:endParaRPr lang="ru-RU" sz="1600" u="sng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0123" y="1086775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84" name="Picture 8" descr="https://sun1-11.userapi.com/c824201/v824201372/f4bc2/k-ArtK8OW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28800" y="3833664"/>
            <a:ext cx="2268252" cy="3024336"/>
          </a:xfrm>
          <a:prstGeom prst="rect">
            <a:avLst/>
          </a:prstGeom>
          <a:noFill/>
        </p:spPr>
      </p:pic>
      <p:pic>
        <p:nvPicPr>
          <p:cNvPr id="11" name="Picture 8" descr="https://sun1-11.userapi.com/c824201/v824201372/f4bc2/k-ArtK8OW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76400" y="3986064"/>
            <a:ext cx="2268252" cy="3024336"/>
          </a:xfrm>
          <a:prstGeom prst="rect">
            <a:avLst/>
          </a:prstGeom>
          <a:noFill/>
        </p:spPr>
      </p:pic>
      <p:pic>
        <p:nvPicPr>
          <p:cNvPr id="10" name="Рисунок 9" descr="0_8bcf4_dff7d839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12576" y="3501008"/>
            <a:ext cx="4680520" cy="3163363"/>
          </a:xfrm>
          <a:prstGeom prst="rect">
            <a:avLst/>
          </a:prstGeom>
        </p:spPr>
      </p:pic>
      <p:pic>
        <p:nvPicPr>
          <p:cNvPr id="12" name="Рисунок 11" descr="0_8bcf4_dff7d839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148064" y="3501008"/>
            <a:ext cx="4643470" cy="3163363"/>
          </a:xfrm>
          <a:prstGeom prst="rect">
            <a:avLst/>
          </a:prstGeom>
        </p:spPr>
      </p:pic>
      <p:pic>
        <p:nvPicPr>
          <p:cNvPr id="13" name="Рисунок 12" descr="IMG_20191023_1413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785926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20200124_154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1785926"/>
            <a:ext cx="2643188" cy="352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http://st.gde-fon.com/wallpapers_original/582714_abstraktsiya_vlyublennyie_valentin_serdechko_serdt_1920x1200_www.Gde-Fon.co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1000108"/>
            <a:ext cx="1728192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6863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21" y="408448"/>
            <a:ext cx="8784976" cy="678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u="sng" kern="0" dirty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мероприятий «Добрых дел</a:t>
            </a:r>
            <a:r>
              <a:rPr lang="ru-RU" sz="3600" b="1" u="sng" kern="0" dirty="0" smtClean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».</a:t>
            </a:r>
            <a:endParaRPr lang="ru-RU" sz="1600" u="sng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0_8bcf4_dff7d839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220072" y="3694637"/>
            <a:ext cx="4643470" cy="3163363"/>
          </a:xfrm>
          <a:prstGeom prst="rect">
            <a:avLst/>
          </a:prstGeom>
        </p:spPr>
      </p:pic>
      <p:pic>
        <p:nvPicPr>
          <p:cNvPr id="9" name="Рисунок 8" descr="IMG_20191108_132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714488"/>
            <a:ext cx="2625329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-20200122-WA0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785926"/>
            <a:ext cx="3809995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://st.gde-fon.com/wallpapers_original/582714_abstraktsiya_vlyublennyie_valentin_serdechko_serdt_1920x1200_www.Gde-Fon.c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1142984"/>
            <a:ext cx="1728192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474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21" y="408448"/>
            <a:ext cx="8784976" cy="678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u="sng" kern="0" dirty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мероприятий «Добрых дел</a:t>
            </a:r>
            <a:r>
              <a:rPr lang="ru-RU" sz="3600" b="1" u="sng" kern="0" dirty="0" smtClean="0">
                <a:solidFill>
                  <a:srgbClr val="1D0A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».</a:t>
            </a:r>
            <a:endParaRPr lang="ru-RU" sz="1600" u="sng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0123" y="1086775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" name="Рисунок 11" descr="0_8bcf4_dff7d839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84584" y="3694637"/>
            <a:ext cx="4680520" cy="3163363"/>
          </a:xfrm>
          <a:prstGeom prst="rect">
            <a:avLst/>
          </a:prstGeom>
        </p:spPr>
      </p:pic>
      <p:pic>
        <p:nvPicPr>
          <p:cNvPr id="9" name="Рисунок 8" descr="0_8bcf4_dff7d839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292080" y="3694637"/>
            <a:ext cx="4643470" cy="3163363"/>
          </a:xfrm>
          <a:prstGeom prst="rect">
            <a:avLst/>
          </a:prstGeom>
        </p:spPr>
      </p:pic>
      <p:pic>
        <p:nvPicPr>
          <p:cNvPr id="10" name="Рисунок 9" descr="IMG_20200124_1713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1285860"/>
            <a:ext cx="3107535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0200124_1713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1285860"/>
            <a:ext cx="3053957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http://st.gde-fon.com/wallpapers_original/582714_abstraktsiya_vlyublennyie_valentin_serdechko_serdt_1920x1200_www.Gde-Fon.c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4429132"/>
            <a:ext cx="1728192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8847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231</Words>
  <Application>Microsoft Office PowerPoint</Application>
  <PresentationFormat>Экран (4:3)</PresentationFormat>
  <Paragraphs>76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СОЦИАЛЬНЫЙ ПРОЕКТ  «ДАри  добро!»       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Будь добр к людям, и добро к тебе вернётся многократно!   </vt:lpstr>
    </vt:vector>
  </TitlesOfParts>
  <Company>Curnos™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Вова</cp:lastModifiedBy>
  <cp:revision>86</cp:revision>
  <dcterms:created xsi:type="dcterms:W3CDTF">2006-01-01T00:16:39Z</dcterms:created>
  <dcterms:modified xsi:type="dcterms:W3CDTF">2020-01-26T09:13:23Z</dcterms:modified>
</cp:coreProperties>
</file>