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63" r:id="rId2"/>
    <p:sldId id="256" r:id="rId3"/>
    <p:sldId id="268" r:id="rId4"/>
    <p:sldId id="257" r:id="rId5"/>
    <p:sldId id="258" r:id="rId6"/>
    <p:sldId id="275" r:id="rId7"/>
    <p:sldId id="261" r:id="rId8"/>
    <p:sldId id="269" r:id="rId9"/>
    <p:sldId id="267" r:id="rId10"/>
    <p:sldId id="277" r:id="rId11"/>
    <p:sldId id="276" r:id="rId12"/>
    <p:sldId id="27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C611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35" autoAdjust="0"/>
    <p:restoredTop sz="94660" autoAdjust="0"/>
  </p:normalViewPr>
  <p:slideViewPr>
    <p:cSldViewPr>
      <p:cViewPr varScale="1">
        <p:scale>
          <a:sx n="86" d="100"/>
          <a:sy n="86" d="100"/>
        </p:scale>
        <p:origin x="-2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8865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1561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7752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7253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872152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3654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159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4819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861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1112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679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875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2251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7653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636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466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C63AD-03BB-48B6-9DA1-4AF50E5B4FB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AA7E6BC-498A-4A3C-B4D6-B6E78F8B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086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c87873651872ccb678b71d248a9dd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905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800px_COLOURBOX2704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br>
              <a:rPr lang="ru-RU" dirty="0" smtClean="0"/>
            </a:br>
            <a:r>
              <a:rPr lang="ru-RU" dirty="0" err="1" smtClean="0"/>
              <a:t>Синквейн</a:t>
            </a:r>
            <a:r>
              <a:rPr lang="ru-RU" dirty="0" smtClean="0"/>
              <a:t> (пятистишие)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. </a:t>
            </a:r>
            <a:r>
              <a:rPr lang="ru-RU" dirty="0" smtClean="0"/>
              <a:t>первая </a:t>
            </a:r>
            <a:r>
              <a:rPr lang="ru-RU" dirty="0" smtClean="0"/>
              <a:t>строка – тема, выраженная одним словом, именем </a:t>
            </a:r>
            <a:r>
              <a:rPr lang="ru-RU" dirty="0" smtClean="0"/>
              <a:t>существительным;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smtClean="0"/>
              <a:t>вторая </a:t>
            </a:r>
            <a:r>
              <a:rPr lang="ru-RU" dirty="0" smtClean="0"/>
              <a:t>строка – описание темы в двух словах, именами </a:t>
            </a:r>
            <a:r>
              <a:rPr lang="ru-RU" dirty="0" smtClean="0"/>
              <a:t>прилагательными;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 </a:t>
            </a:r>
            <a:r>
              <a:rPr lang="ru-RU" dirty="0" smtClean="0"/>
              <a:t>третья </a:t>
            </a:r>
            <a:r>
              <a:rPr lang="ru-RU" dirty="0" smtClean="0"/>
              <a:t>строка – описание действия в рамках этой темы тремя </a:t>
            </a:r>
            <a:r>
              <a:rPr lang="ru-RU" dirty="0" smtClean="0"/>
              <a:t>глаголами;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4. </a:t>
            </a:r>
            <a:r>
              <a:rPr lang="ru-RU" dirty="0" smtClean="0"/>
              <a:t>четвертая </a:t>
            </a:r>
            <a:r>
              <a:rPr lang="ru-RU" dirty="0" smtClean="0"/>
              <a:t>строка – фраза из нескольких слов, выражающая ваше отношение к </a:t>
            </a:r>
            <a:r>
              <a:rPr lang="ru-RU" dirty="0" smtClean="0"/>
              <a:t>теме;</a:t>
            </a:r>
            <a:endParaRPr lang="ru-RU" dirty="0" smtClean="0"/>
          </a:p>
          <a:p>
            <a:r>
              <a:rPr lang="ru-RU" dirty="0" smtClean="0"/>
              <a:t>5. </a:t>
            </a:r>
            <a:r>
              <a:rPr lang="ru-RU" dirty="0" smtClean="0"/>
              <a:t>пятая </a:t>
            </a:r>
            <a:r>
              <a:rPr lang="ru-RU" dirty="0" smtClean="0"/>
              <a:t>строка – одно слово – синоним к первому, на эмоционально – образном – обобщенном уровне, повторяющее суть темы.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920880" cy="59455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648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908720"/>
            <a:ext cx="72180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anose="020B0A02020104020203" pitchFamily="34" charset="0"/>
                <a:ea typeface="+mj-ea"/>
                <a:cs typeface="+mj-cs"/>
              </a:rPr>
              <a:t> The </a:t>
            </a:r>
            <a:r>
              <a:rPr lang="en-US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anose="020B0A02020104020203" pitchFamily="34" charset="0"/>
                <a:ea typeface="+mj-ea"/>
                <a:cs typeface="+mj-cs"/>
              </a:rPr>
              <a:t>ABC of Ecology </a:t>
            </a:r>
            <a:endParaRPr lang="ru-RU" dirty="0"/>
          </a:p>
        </p:txBody>
      </p:sp>
      <p:pic>
        <p:nvPicPr>
          <p:cNvPr id="7" name="Picture 3"/>
          <p:cNvPicPr preferRelativeResize="0"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373632" y="1916832"/>
            <a:ext cx="6413976" cy="434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The motto of our lesson is: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346777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DON’T THINK </a:t>
            </a:r>
          </a:p>
          <a:p>
            <a:pPr marL="0" indent="0" algn="ctr">
              <a:buNone/>
            </a:pP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FUTURE,</a:t>
            </a:r>
          </a:p>
          <a:p>
            <a:pPr marL="0" indent="0" algn="ctr">
              <a:buNone/>
            </a:pP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WILL HAVE     NOTHING!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878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47800"/>
            <a:ext cx="8076464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behaviour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поведение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influence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влиять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influence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влияние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natural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естественный, природный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nature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природа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umber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количество, число</a:t>
            </a: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человек, личность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study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изучать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survive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выживать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594" y="66620"/>
            <a:ext cx="5769688" cy="5835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Match the words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54176" cy="5483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number                          living things</a:t>
            </a:r>
          </a:p>
          <a:p>
            <a:pPr>
              <a:buNone/>
            </a:pPr>
            <a:r>
              <a:rPr lang="en-US" sz="2800" dirty="0" smtClean="0"/>
              <a:t>Study                              everything around people,</a:t>
            </a:r>
          </a:p>
          <a:p>
            <a:pPr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                animals and plants</a:t>
            </a:r>
          </a:p>
          <a:p>
            <a:pPr>
              <a:buNone/>
            </a:pPr>
            <a:r>
              <a:rPr lang="en-US" sz="2800" dirty="0" smtClean="0"/>
              <a:t>person                            several</a:t>
            </a:r>
          </a:p>
          <a:p>
            <a:pPr>
              <a:buNone/>
            </a:pPr>
            <a:r>
              <a:rPr lang="en-US" sz="2800" dirty="0" smtClean="0"/>
              <a:t>nature                             human</a:t>
            </a:r>
          </a:p>
          <a:p>
            <a:pPr>
              <a:buNone/>
            </a:pPr>
            <a:r>
              <a:rPr lang="en-US" sz="2800" dirty="0" smtClean="0"/>
              <a:t>plants and animals            learn</a:t>
            </a:r>
          </a:p>
          <a:p>
            <a:pPr>
              <a:buNone/>
            </a:pPr>
            <a:r>
              <a:rPr lang="en-US" sz="2800" dirty="0" smtClean="0"/>
              <a:t>environment                    the land, the sea and </a:t>
            </a:r>
          </a:p>
          <a:p>
            <a:pPr>
              <a:buNone/>
            </a:pPr>
            <a:r>
              <a:rPr lang="en-US" sz="2800" dirty="0" smtClean="0"/>
              <a:t>                                       all the living things</a:t>
            </a:r>
            <a:endParaRPr lang="ru-RU" sz="2800" dirty="0"/>
          </a:p>
        </p:txBody>
      </p:sp>
      <p:sp>
        <p:nvSpPr>
          <p:cNvPr id="7" name="Стрелка вправо 6"/>
          <p:cNvSpPr/>
          <p:nvPr/>
        </p:nvSpPr>
        <p:spPr>
          <a:xfrm rot="1880313" flipV="1">
            <a:off x="1398104" y="1786393"/>
            <a:ext cx="3136307" cy="19359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965915" flipV="1">
            <a:off x="879705" y="2613453"/>
            <a:ext cx="3942998" cy="1962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736303">
            <a:off x="1464376" y="2919341"/>
            <a:ext cx="2940505" cy="14407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9892250" flipV="1">
            <a:off x="1156522" y="2317531"/>
            <a:ext cx="3361897" cy="1733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8481174" flipV="1">
            <a:off x="1783971" y="2308439"/>
            <a:ext cx="3099938" cy="194601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flipV="1">
            <a:off x="2302613" y="4327918"/>
            <a:ext cx="2053363" cy="15620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3748094"/>
          </a:xfrm>
        </p:spPr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Listening and reading.</a:t>
            </a:r>
            <a:br>
              <a:rPr lang="en-US" dirty="0" smtClean="0"/>
            </a:br>
            <a:r>
              <a:rPr lang="en-US" dirty="0" smtClean="0"/>
              <a:t>P. 53 ex. 6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Continue the sentences according to the text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001056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Ecology is…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Ecology studies…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 natural environment is…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Ecology teaches us…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Ecologists collect information about…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 can run песенка на английском - копия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504" y="145256"/>
            <a:ext cx="8911844" cy="6524104"/>
          </a:xfrm>
        </p:spPr>
      </p:pic>
    </p:spTree>
    <p:extLst>
      <p:ext uri="{BB962C8B-B14F-4D97-AF65-F5344CB8AC3E}">
        <p14:creationId xmlns="" xmlns:p14="http://schemas.microsoft.com/office/powerpoint/2010/main" val="357647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59160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rgbClr val="FF0000"/>
                </a:solidFill>
              </a:rPr>
              <a:t>Four-squares 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1129998"/>
              </p:ext>
            </p:extLst>
          </p:nvPr>
        </p:nvGraphicFramePr>
        <p:xfrm>
          <a:off x="1187624" y="1268760"/>
          <a:ext cx="5688632" cy="4896544"/>
        </p:xfrm>
        <a:graphic>
          <a:graphicData uri="http://schemas.openxmlformats.org/drawingml/2006/table">
            <a:tbl>
              <a:tblPr firstRow="1" firstCol="1" bandRow="1"/>
              <a:tblGrid>
                <a:gridCol w="2843502"/>
                <a:gridCol w="2845130"/>
              </a:tblGrid>
              <a:tr h="1912305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b="0" i="0" u="none" baseline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b="0" i="0" u="none" baseline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b="0" i="0" u="none" baseline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u="sng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en-US" sz="1600" b="1" i="1" u="sng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Object</a:t>
                      </a:r>
                      <a:endParaRPr lang="ru-RU" sz="1600" b="1" i="1" u="sng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i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i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Verb/action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23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i="1" u="sng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i="1" u="sng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i="1" u="sng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i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3) Opinion</a:t>
                      </a:r>
                      <a:endParaRPr lang="ru-RU" sz="1600" b="1" i="1" u="sng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4) </a:t>
                      </a:r>
                      <a:r>
                        <a:rPr lang="en-US" sz="1600" b="1" i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</a:t>
                      </a:r>
                      <a:r>
                        <a:rPr lang="en-US" sz="1600" b="1" i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91880" y="2708920"/>
            <a:ext cx="11521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Theme/</a:t>
            </a:r>
          </a:p>
          <a:p>
            <a:pPr algn="ctr"/>
            <a:r>
              <a:rPr lang="en-US" dirty="0" smtClean="0"/>
              <a:t>question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9090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986</TotalTime>
  <Words>153</Words>
  <Application>Microsoft Office PowerPoint</Application>
  <PresentationFormat>Экран (4:3)</PresentationFormat>
  <Paragraphs>57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Слайд 1</vt:lpstr>
      <vt:lpstr>Слайд 2</vt:lpstr>
      <vt:lpstr>The motto of our lesson is:</vt:lpstr>
      <vt:lpstr>Vocabulary:</vt:lpstr>
      <vt:lpstr>Match the words</vt:lpstr>
      <vt:lpstr>    Listening and reading. P. 53 ex. 6</vt:lpstr>
      <vt:lpstr>Continue the sentences according to the text</vt:lpstr>
      <vt:lpstr>Слайд 8</vt:lpstr>
      <vt:lpstr>Four-squares </vt:lpstr>
      <vt:lpstr>Слайд 10</vt:lpstr>
      <vt:lpstr>Слайд 11</vt:lpstr>
      <vt:lpstr>Рефлексия Синквейн (пятистишие)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ecology?</dc:title>
  <dc:creator>vladimir</dc:creator>
  <cp:lastModifiedBy>User</cp:lastModifiedBy>
  <cp:revision>53</cp:revision>
  <dcterms:created xsi:type="dcterms:W3CDTF">2018-03-01T13:41:31Z</dcterms:created>
  <dcterms:modified xsi:type="dcterms:W3CDTF">2021-04-06T07:44:17Z</dcterms:modified>
</cp:coreProperties>
</file>