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</p:sldIdLst>
  <p:sldSz cx="6858000" cy="9144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6A3"/>
    <a:srgbClr val="E48B9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2316" y="-23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1B1FB4BB-72E3-AB4E-BB2D-B839003DA70A}"/>
              </a:ext>
            </a:extLst>
          </p:cNvPr>
          <p:cNvSpPr/>
          <p:nvPr userDrawn="1"/>
        </p:nvSpPr>
        <p:spPr>
          <a:xfrm>
            <a:off x="0" y="5928496"/>
            <a:ext cx="6858000" cy="316191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Manual Input 16">
            <a:extLst>
              <a:ext uri="{FF2B5EF4-FFF2-40B4-BE49-F238E27FC236}">
                <a16:creationId xmlns="" xmlns:a16="http://schemas.microsoft.com/office/drawing/2014/main" id="{1142FDB4-67A2-2740-BF02-B9EF7CAA7C4B}"/>
              </a:ext>
            </a:extLst>
          </p:cNvPr>
          <p:cNvSpPr/>
          <p:nvPr userDrawn="1"/>
        </p:nvSpPr>
        <p:spPr>
          <a:xfrm rot="5400000">
            <a:off x="-2000251" y="2000250"/>
            <a:ext cx="9143999" cy="5143501"/>
          </a:xfrm>
          <a:prstGeom prst="flowChartManualInput">
            <a:avLst/>
          </a:prstGeom>
          <a:solidFill>
            <a:srgbClr val="FCE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5CD606B-6317-2646-90A2-502EA28786FD}"/>
              </a:ext>
            </a:extLst>
          </p:cNvPr>
          <p:cNvSpPr/>
          <p:nvPr userDrawn="1"/>
        </p:nvSpPr>
        <p:spPr>
          <a:xfrm>
            <a:off x="0" y="6378811"/>
            <a:ext cx="6858000" cy="2765189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03F194DC-5EEA-1145-AFBD-6A0AE5F932D2}"/>
              </a:ext>
            </a:extLst>
          </p:cNvPr>
          <p:cNvSpPr/>
          <p:nvPr userDrawn="1"/>
        </p:nvSpPr>
        <p:spPr>
          <a:xfrm>
            <a:off x="0" y="6088523"/>
            <a:ext cx="6858000" cy="125791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5A4FC4D-CB3E-A240-8208-3B7C9F6EFD67}"/>
              </a:ext>
            </a:extLst>
          </p:cNvPr>
          <p:cNvSpPr/>
          <p:nvPr userDrawn="1"/>
        </p:nvSpPr>
        <p:spPr>
          <a:xfrm>
            <a:off x="0" y="5856295"/>
            <a:ext cx="6858000" cy="125791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1" name="Рисунок 12">
            <a:extLst>
              <a:ext uri="{FF2B5EF4-FFF2-40B4-BE49-F238E27FC236}">
                <a16:creationId xmlns="" xmlns:a16="http://schemas.microsoft.com/office/drawing/2014/main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5573" y="1479859"/>
            <a:ext cx="1949384" cy="21167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044" y="946512"/>
            <a:ext cx="3645277" cy="3183467"/>
          </a:xfrm>
        </p:spPr>
        <p:txBody>
          <a:bodyPr anchor="b"/>
          <a:lstStyle>
            <a:lvl1pPr algn="ctr">
              <a:defRPr sz="6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044" y="4802717"/>
            <a:ext cx="3645277" cy="889080"/>
          </a:xfrm>
        </p:spPr>
        <p:txBody>
          <a:bodyPr/>
          <a:lstStyle>
            <a:lvl1pPr marL="0" indent="0" algn="ctr">
              <a:buNone/>
              <a:defRPr sz="24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70D46-6335-448F-A6AF-5960CB01A15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5976A2A-2574-9446-A155-07F788DD437E}"/>
              </a:ext>
            </a:extLst>
          </p:cNvPr>
          <p:cNvSpPr txBox="1"/>
          <p:nvPr userDrawn="1"/>
        </p:nvSpPr>
        <p:spPr>
          <a:xfrm>
            <a:off x="203044" y="6615659"/>
            <a:ext cx="6451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772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79115B1-F67F-B84E-9881-C44578B05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B98BF00-A794-3044-832D-174DBC614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DADC-3F4F-477B-8B77-C8B8A10A2A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ECB7047-032F-7E4B-84A9-65DBD0589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F4D631C-5BE4-1C48-96B8-3C16118D6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962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AF173FD-94BF-014A-8BC0-1F412A08E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5E52B-B586-4BC6-8430-157AD15E6C5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0022C9F-860C-4F4E-AE30-21B0D7FEE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062392E-B3C9-2A4C-B3FB-1F414CEF6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0375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56BCA4B-DE0D-D247-9455-6F4D95A4A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D17B624-A13C-8D4F-9FD7-6EAC71D5C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AAB00BD4-EFC8-5247-99C2-395C4C5C8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FC7E9A0-135C-8541-84D8-39F59F5B0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7BF92-F561-4DCD-92CA-C847E14916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C890602-4CE9-DE46-BAC8-5410764B8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E8F8A64-976F-8045-B1B2-362C74C57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5809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55BC5D7-95E9-9C4E-8B21-F95EE22F4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719BF6A-25CC-744A-84B3-63A69B0AE8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60E78D3-48C6-1C4D-95C0-039BAE5BA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4D773C1-9855-764E-8379-E12AF668B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11EA-3BE2-45D6-B5ED-EC256FBF32A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0A5F377-DE57-D74D-ADAF-254AE135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B934B5D-885F-9C41-B6D0-D9BF702DB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7113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70D10C9-DD84-924B-B1E1-AB8C41D39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22EA088-B29A-8347-AB23-2B49905EB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7650FC8-E410-CA4B-AD83-B8DFA77B9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9345-988F-4DF4-A5B8-A404473211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049562D-921E-694C-827A-DBB9E76D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0860F10-17B5-B64F-AB93-610192F69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8394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A8C0CADB-4727-854A-B1E7-CF2AED5DFE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486833"/>
            <a:ext cx="1478756" cy="77491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68384CA-60D4-E740-98DF-DF7B9C2B8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486833"/>
            <a:ext cx="4350544" cy="77491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316A5CF-4471-7641-AE7B-DE5524B77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35A5-009F-431E-8954-65F0ABD7ED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BBC53D-D058-434D-985E-E504D3071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024EB56-C16B-3940-8E3D-62C6CC00F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874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36067-447A-4807-8CDD-76F2A1C831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9B9BC0A-5F18-5045-81C6-97394E343506}"/>
              </a:ext>
            </a:extLst>
          </p:cNvPr>
          <p:cNvSpPr/>
          <p:nvPr userDrawn="1"/>
        </p:nvSpPr>
        <p:spPr>
          <a:xfrm>
            <a:off x="0" y="8117047"/>
            <a:ext cx="6858000" cy="104524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B5D74CD-A2B5-4A4E-870E-87B864CB234B}"/>
              </a:ext>
            </a:extLst>
          </p:cNvPr>
          <p:cNvSpPr/>
          <p:nvPr userDrawn="1"/>
        </p:nvSpPr>
        <p:spPr>
          <a:xfrm>
            <a:off x="0" y="8608247"/>
            <a:ext cx="6858000" cy="555739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7D4A975-1751-534E-AAE0-9EA7434A7A20}"/>
              </a:ext>
            </a:extLst>
          </p:cNvPr>
          <p:cNvSpPr/>
          <p:nvPr userDrawn="1"/>
        </p:nvSpPr>
        <p:spPr>
          <a:xfrm>
            <a:off x="0" y="8340506"/>
            <a:ext cx="6858000" cy="125791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C706D5-EA6E-7E48-93E4-3C807E2703CF}"/>
              </a:ext>
            </a:extLst>
          </p:cNvPr>
          <p:cNvSpPr/>
          <p:nvPr userDrawn="1"/>
        </p:nvSpPr>
        <p:spPr>
          <a:xfrm>
            <a:off x="0" y="8108278"/>
            <a:ext cx="6858000" cy="125791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770" y="475369"/>
            <a:ext cx="5981742" cy="890145"/>
          </a:xfrm>
        </p:spPr>
        <p:txBody>
          <a:bodyPr anchor="t">
            <a:normAutofit/>
          </a:bodyPr>
          <a:lstStyle>
            <a:lvl1pPr>
              <a:defRPr sz="3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770" y="2159730"/>
            <a:ext cx="5981743" cy="5623023"/>
          </a:xfrm>
        </p:spPr>
        <p:txBody>
          <a:bodyPr/>
          <a:lstStyle>
            <a:lvl1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buClr>
                <a:srgbClr val="E48B9A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="" xmlns:a16="http://schemas.microsoft.com/office/drawing/2014/main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526117"/>
            <a:ext cx="536394" cy="0"/>
          </a:xfrm>
          <a:prstGeom prst="line">
            <a:avLst/>
          </a:prstGeom>
          <a:ln w="50800" cap="sq">
            <a:solidFill>
              <a:srgbClr val="FCE6A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="" xmlns:a16="http://schemas.microsoft.com/office/drawing/2014/main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202385" y="-2"/>
            <a:ext cx="0" cy="2159731"/>
          </a:xfrm>
          <a:prstGeom prst="line">
            <a:avLst/>
          </a:prstGeom>
          <a:ln w="50800" cap="flat">
            <a:solidFill>
              <a:srgbClr val="FCE6A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="" xmlns:a16="http://schemas.microsoft.com/office/drawing/2014/main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682872"/>
            <a:ext cx="536394" cy="0"/>
          </a:xfrm>
          <a:prstGeom prst="line">
            <a:avLst/>
          </a:prstGeom>
          <a:ln w="50800" cap="sq">
            <a:solidFill>
              <a:srgbClr val="E48B9A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="" xmlns:a16="http://schemas.microsoft.com/office/drawing/2014/main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261168" y="1"/>
            <a:ext cx="0" cy="2159729"/>
          </a:xfrm>
          <a:prstGeom prst="line">
            <a:avLst/>
          </a:prstGeom>
          <a:ln w="50800" cap="flat">
            <a:solidFill>
              <a:srgbClr val="E48B9A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7265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FFFC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1B1FB4BB-72E3-AB4E-BB2D-B839003DA70A}"/>
              </a:ext>
            </a:extLst>
          </p:cNvPr>
          <p:cNvSpPr/>
          <p:nvPr userDrawn="1"/>
        </p:nvSpPr>
        <p:spPr>
          <a:xfrm>
            <a:off x="0" y="5928496"/>
            <a:ext cx="6858000" cy="3161915"/>
          </a:xfrm>
          <a:prstGeom prst="rec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Manual Input 16">
            <a:extLst>
              <a:ext uri="{FF2B5EF4-FFF2-40B4-BE49-F238E27FC236}">
                <a16:creationId xmlns="" xmlns:a16="http://schemas.microsoft.com/office/drawing/2014/main" id="{1142FDB4-67A2-2740-BF02-B9EF7CAA7C4B}"/>
              </a:ext>
            </a:extLst>
          </p:cNvPr>
          <p:cNvSpPr/>
          <p:nvPr userDrawn="1"/>
        </p:nvSpPr>
        <p:spPr>
          <a:xfrm rot="5400000">
            <a:off x="-2000251" y="2000250"/>
            <a:ext cx="9143999" cy="5143501"/>
          </a:xfrm>
          <a:prstGeom prst="flowChartManualInpu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5CD606B-6317-2646-90A2-502EA28786FD}"/>
              </a:ext>
            </a:extLst>
          </p:cNvPr>
          <p:cNvSpPr/>
          <p:nvPr userDrawn="1"/>
        </p:nvSpPr>
        <p:spPr>
          <a:xfrm>
            <a:off x="0" y="6378811"/>
            <a:ext cx="6858000" cy="2765189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03F194DC-5EEA-1145-AFBD-6A0AE5F932D2}"/>
              </a:ext>
            </a:extLst>
          </p:cNvPr>
          <p:cNvSpPr/>
          <p:nvPr userDrawn="1"/>
        </p:nvSpPr>
        <p:spPr>
          <a:xfrm>
            <a:off x="0" y="6088523"/>
            <a:ext cx="6858000" cy="125791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5A4FC4D-CB3E-A240-8208-3B7C9F6EFD67}"/>
              </a:ext>
            </a:extLst>
          </p:cNvPr>
          <p:cNvSpPr/>
          <p:nvPr userDrawn="1"/>
        </p:nvSpPr>
        <p:spPr>
          <a:xfrm>
            <a:off x="0" y="5856295"/>
            <a:ext cx="6858000" cy="125791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1" name="Рисунок 12">
            <a:extLst>
              <a:ext uri="{FF2B5EF4-FFF2-40B4-BE49-F238E27FC236}">
                <a16:creationId xmlns="" xmlns:a16="http://schemas.microsoft.com/office/drawing/2014/main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5573" y="1479859"/>
            <a:ext cx="1949384" cy="21167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044" y="946512"/>
            <a:ext cx="3645277" cy="3183467"/>
          </a:xfrm>
        </p:spPr>
        <p:txBody>
          <a:bodyPr anchor="b"/>
          <a:lstStyle>
            <a:lvl1pPr algn="ctr">
              <a:defRPr sz="6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044" y="4802717"/>
            <a:ext cx="3645277" cy="889080"/>
          </a:xfrm>
        </p:spPr>
        <p:txBody>
          <a:bodyPr/>
          <a:lstStyle>
            <a:lvl1pPr marL="0" indent="0" algn="ctr">
              <a:buNone/>
              <a:defRPr sz="24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CCCB-32D2-41EC-AEA9-60AF12F7B37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5976A2A-2574-9446-A155-07F788DD437E}"/>
              </a:ext>
            </a:extLst>
          </p:cNvPr>
          <p:cNvSpPr txBox="1"/>
          <p:nvPr userDrawn="1"/>
        </p:nvSpPr>
        <p:spPr>
          <a:xfrm>
            <a:off x="203044" y="6615659"/>
            <a:ext cx="6451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081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983AD-038B-425A-8A21-3D23B073CA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9B9BC0A-5F18-5045-81C6-97394E343506}"/>
              </a:ext>
            </a:extLst>
          </p:cNvPr>
          <p:cNvSpPr/>
          <p:nvPr userDrawn="1"/>
        </p:nvSpPr>
        <p:spPr>
          <a:xfrm>
            <a:off x="0" y="8117047"/>
            <a:ext cx="6858000" cy="1045247"/>
          </a:xfrm>
          <a:prstGeom prst="rec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B5D74CD-A2B5-4A4E-870E-87B864CB234B}"/>
              </a:ext>
            </a:extLst>
          </p:cNvPr>
          <p:cNvSpPr/>
          <p:nvPr userDrawn="1"/>
        </p:nvSpPr>
        <p:spPr>
          <a:xfrm>
            <a:off x="0" y="8608247"/>
            <a:ext cx="6858000" cy="555739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7D4A975-1751-534E-AAE0-9EA7434A7A20}"/>
              </a:ext>
            </a:extLst>
          </p:cNvPr>
          <p:cNvSpPr/>
          <p:nvPr userDrawn="1"/>
        </p:nvSpPr>
        <p:spPr>
          <a:xfrm>
            <a:off x="0" y="8340506"/>
            <a:ext cx="6858000" cy="125791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C706D5-EA6E-7E48-93E4-3C807E2703CF}"/>
              </a:ext>
            </a:extLst>
          </p:cNvPr>
          <p:cNvSpPr/>
          <p:nvPr userDrawn="1"/>
        </p:nvSpPr>
        <p:spPr>
          <a:xfrm>
            <a:off x="0" y="8108278"/>
            <a:ext cx="6858000" cy="125791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770" y="475369"/>
            <a:ext cx="5981742" cy="890145"/>
          </a:xfrm>
        </p:spPr>
        <p:txBody>
          <a:bodyPr anchor="t">
            <a:normAutofit/>
          </a:bodyPr>
          <a:lstStyle>
            <a:lvl1pPr>
              <a:defRPr sz="3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770" y="2159730"/>
            <a:ext cx="5981743" cy="5623023"/>
          </a:xfrm>
        </p:spPr>
        <p:txBody>
          <a:bodyPr/>
          <a:lstStyle>
            <a:lvl1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buClr>
                <a:srgbClr val="EE6C68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="" xmlns:a16="http://schemas.microsoft.com/office/drawing/2014/main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526117"/>
            <a:ext cx="536394" cy="0"/>
          </a:xfrm>
          <a:prstGeom prst="line">
            <a:avLst/>
          </a:prstGeom>
          <a:ln w="50800" cap="sq">
            <a:solidFill>
              <a:srgbClr val="C6ECFD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="" xmlns:a16="http://schemas.microsoft.com/office/drawing/2014/main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202385" y="-2"/>
            <a:ext cx="0" cy="2159731"/>
          </a:xfrm>
          <a:prstGeom prst="line">
            <a:avLst/>
          </a:prstGeom>
          <a:ln w="50800" cap="flat">
            <a:solidFill>
              <a:srgbClr val="C6ECFD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="" xmlns:a16="http://schemas.microsoft.com/office/drawing/2014/main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682872"/>
            <a:ext cx="536394" cy="0"/>
          </a:xfrm>
          <a:prstGeom prst="line">
            <a:avLst/>
          </a:prstGeom>
          <a:ln w="50800" cap="sq">
            <a:solidFill>
              <a:srgbClr val="EE6C68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="" xmlns:a16="http://schemas.microsoft.com/office/drawing/2014/main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261168" y="1"/>
            <a:ext cx="0" cy="2159729"/>
          </a:xfrm>
          <a:prstGeom prst="line">
            <a:avLst/>
          </a:prstGeom>
          <a:ln w="50800" cap="flat">
            <a:solidFill>
              <a:srgbClr val="EE6C68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39758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1B1FB4BB-72E3-AB4E-BB2D-B839003DA70A}"/>
              </a:ext>
            </a:extLst>
          </p:cNvPr>
          <p:cNvSpPr/>
          <p:nvPr userDrawn="1"/>
        </p:nvSpPr>
        <p:spPr>
          <a:xfrm>
            <a:off x="0" y="5928496"/>
            <a:ext cx="6858000" cy="3161915"/>
          </a:xfrm>
          <a:prstGeom prst="rec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Manual Input 16">
            <a:extLst>
              <a:ext uri="{FF2B5EF4-FFF2-40B4-BE49-F238E27FC236}">
                <a16:creationId xmlns="" xmlns:a16="http://schemas.microsoft.com/office/drawing/2014/main" id="{1142FDB4-67A2-2740-BF02-B9EF7CAA7C4B}"/>
              </a:ext>
            </a:extLst>
          </p:cNvPr>
          <p:cNvSpPr/>
          <p:nvPr userDrawn="1"/>
        </p:nvSpPr>
        <p:spPr>
          <a:xfrm rot="5400000">
            <a:off x="-2000251" y="2000250"/>
            <a:ext cx="9143999" cy="5143501"/>
          </a:xfrm>
          <a:prstGeom prst="flowChartManualInpu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15CD606B-6317-2646-90A2-502EA28786FD}"/>
              </a:ext>
            </a:extLst>
          </p:cNvPr>
          <p:cNvSpPr/>
          <p:nvPr userDrawn="1"/>
        </p:nvSpPr>
        <p:spPr>
          <a:xfrm>
            <a:off x="0" y="6378811"/>
            <a:ext cx="6858000" cy="2765189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03F194DC-5EEA-1145-AFBD-6A0AE5F932D2}"/>
              </a:ext>
            </a:extLst>
          </p:cNvPr>
          <p:cNvSpPr/>
          <p:nvPr userDrawn="1"/>
        </p:nvSpPr>
        <p:spPr>
          <a:xfrm>
            <a:off x="0" y="6088523"/>
            <a:ext cx="6858000" cy="125791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45A4FC4D-CB3E-A240-8208-3B7C9F6EFD67}"/>
              </a:ext>
            </a:extLst>
          </p:cNvPr>
          <p:cNvSpPr/>
          <p:nvPr userDrawn="1"/>
        </p:nvSpPr>
        <p:spPr>
          <a:xfrm>
            <a:off x="0" y="5856295"/>
            <a:ext cx="6858000" cy="125791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1" name="Рисунок 12">
            <a:extLst>
              <a:ext uri="{FF2B5EF4-FFF2-40B4-BE49-F238E27FC236}">
                <a16:creationId xmlns="" xmlns:a16="http://schemas.microsoft.com/office/drawing/2014/main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05573" y="1479859"/>
            <a:ext cx="1949384" cy="21167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044" y="946512"/>
            <a:ext cx="3645277" cy="3183467"/>
          </a:xfrm>
        </p:spPr>
        <p:txBody>
          <a:bodyPr anchor="b"/>
          <a:lstStyle>
            <a:lvl1pPr algn="ctr">
              <a:defRPr sz="60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3044" y="4802717"/>
            <a:ext cx="3645277" cy="889080"/>
          </a:xfrm>
        </p:spPr>
        <p:txBody>
          <a:bodyPr/>
          <a:lstStyle>
            <a:lvl1pPr marL="0" indent="0" algn="ctr">
              <a:buNone/>
              <a:defRPr sz="2400" b="0" i="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49DB8-53B8-4321-9825-65F8682FC0F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5976A2A-2574-9446-A155-07F788DD437E}"/>
              </a:ext>
            </a:extLst>
          </p:cNvPr>
          <p:cNvSpPr txBox="1"/>
          <p:nvPr userDrawn="1"/>
        </p:nvSpPr>
        <p:spPr>
          <a:xfrm>
            <a:off x="203044" y="6615659"/>
            <a:ext cx="6451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prstClr val="white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064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015E9-B3BF-4ADC-8CE4-8041810F8D6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09B9BC0A-5F18-5045-81C6-97394E343506}"/>
              </a:ext>
            </a:extLst>
          </p:cNvPr>
          <p:cNvSpPr/>
          <p:nvPr userDrawn="1"/>
        </p:nvSpPr>
        <p:spPr>
          <a:xfrm>
            <a:off x="0" y="8100114"/>
            <a:ext cx="6858000" cy="1045247"/>
          </a:xfrm>
          <a:prstGeom prst="rec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4B5D74CD-A2B5-4A4E-870E-87B864CB234B}"/>
              </a:ext>
            </a:extLst>
          </p:cNvPr>
          <p:cNvSpPr/>
          <p:nvPr userDrawn="1"/>
        </p:nvSpPr>
        <p:spPr>
          <a:xfrm>
            <a:off x="0" y="8608247"/>
            <a:ext cx="6858000" cy="555739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7D4A975-1751-534E-AAE0-9EA7434A7A20}"/>
              </a:ext>
            </a:extLst>
          </p:cNvPr>
          <p:cNvSpPr/>
          <p:nvPr userDrawn="1"/>
        </p:nvSpPr>
        <p:spPr>
          <a:xfrm>
            <a:off x="0" y="8340506"/>
            <a:ext cx="6858000" cy="125791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5C706D5-EA6E-7E48-93E4-3C807E2703CF}"/>
              </a:ext>
            </a:extLst>
          </p:cNvPr>
          <p:cNvSpPr/>
          <p:nvPr userDrawn="1"/>
        </p:nvSpPr>
        <p:spPr>
          <a:xfrm>
            <a:off x="0" y="8108278"/>
            <a:ext cx="6858000" cy="125791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770" y="475369"/>
            <a:ext cx="5981742" cy="890145"/>
          </a:xfrm>
        </p:spPr>
        <p:txBody>
          <a:bodyPr anchor="t">
            <a:normAutofit/>
          </a:bodyPr>
          <a:lstStyle>
            <a:lvl1pPr>
              <a:defRPr sz="360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4770" y="2159730"/>
            <a:ext cx="5981743" cy="5623023"/>
          </a:xfrm>
        </p:spPr>
        <p:txBody>
          <a:bodyPr/>
          <a:lstStyle>
            <a:lvl1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  <a:lvl3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3pPr>
            <a:lvl4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4pPr>
            <a:lvl5pPr>
              <a:buClr>
                <a:srgbClr val="3A6D89"/>
              </a:buClr>
              <a:defRPr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="" xmlns:a16="http://schemas.microsoft.com/office/drawing/2014/main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526117"/>
            <a:ext cx="536394" cy="0"/>
          </a:xfrm>
          <a:prstGeom prst="line">
            <a:avLst/>
          </a:prstGeom>
          <a:ln w="50800" cap="sq">
            <a:solidFill>
              <a:srgbClr val="F6E4D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="" xmlns:a16="http://schemas.microsoft.com/office/drawing/2014/main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202385" y="-2"/>
            <a:ext cx="0" cy="2159731"/>
          </a:xfrm>
          <a:prstGeom prst="line">
            <a:avLst/>
          </a:prstGeom>
          <a:ln w="50800" cap="flat">
            <a:solidFill>
              <a:srgbClr val="F6E4D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="" xmlns:a16="http://schemas.microsoft.com/office/drawing/2014/main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682872"/>
            <a:ext cx="536394" cy="0"/>
          </a:xfrm>
          <a:prstGeom prst="line">
            <a:avLst/>
          </a:prstGeom>
          <a:ln w="50800" cap="sq">
            <a:solidFill>
              <a:srgbClr val="3A6D89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="" xmlns:a16="http://schemas.microsoft.com/office/drawing/2014/main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261168" y="1"/>
            <a:ext cx="0" cy="2159729"/>
          </a:xfrm>
          <a:prstGeom prst="line">
            <a:avLst/>
          </a:prstGeom>
          <a:ln w="50800" cap="flat">
            <a:solidFill>
              <a:srgbClr val="3A6D89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3304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647DCE-7F84-0047-834B-03A1234F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F78C2DA-EE3D-D04B-A65E-F6A57A56C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FB68946-785E-6643-B201-01B0A1109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99BE-09D7-4BE2-8742-39A547926BF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729D9C1-CF25-AE4D-B863-3B2BC9C4B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9D8C1B8-7CDD-6F48-8F5D-0FF2330D8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320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833E6D9-E5EC-7840-B40F-B82316B7A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F78B1CB-DD72-0E48-B58C-DBC70303D7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8B7FD5E-937E-4240-ACD6-074C00EB33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AE99130-6365-E242-964B-926A3AEA0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D9A4-0544-49E2-8972-F192A5BFBB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999BF8A-FADA-1E43-9EDE-E89675DE5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0C3C8979-005D-6648-9337-609D8CCD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18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64B971-210B-FF4A-AD0E-441C84BF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378D163-8E59-164F-B573-BC1BB097C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5575D06-A968-D84E-8B53-BE45CA586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12861ED-5A32-D948-9B74-143F58A225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D1C03DF-0A72-E04B-93B5-3DF4634A29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8361BB7-63C3-6D43-808F-04C0F1BF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229D-435E-4343-A87D-BDA2319CCB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B752178-167F-4A47-BAD4-53F75127B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130950B-25C3-5F41-B77A-A7784130B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4894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4B3160A-3564-B54E-A90C-AE53A92BA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63F18D5-7834-FF43-B268-EDD1A2489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FACAC4C-1D1C-BE4C-A061-4ADCD3BFF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7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DC165-023F-4E0F-9D8E-D6CDF855C74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376D48-1D65-1543-8CFF-0374D2663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2DDDFF-BEEE-B442-91DC-7C4DA9691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1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36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1"/>
          <p:cNvSpPr txBox="1"/>
          <p:nvPr/>
        </p:nvSpPr>
        <p:spPr>
          <a:xfrm>
            <a:off x="-99392" y="3707902"/>
            <a:ext cx="7096454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Shape 112"/>
          <p:cNvSpPr txBox="1"/>
          <p:nvPr/>
        </p:nvSpPr>
        <p:spPr>
          <a:xfrm>
            <a:off x="1" y="4635295"/>
            <a:ext cx="2564903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</a:t>
            </a:r>
          </a:p>
        </p:txBody>
      </p:sp>
      <p:sp>
        <p:nvSpPr>
          <p:cNvPr id="9" name="Shape 113"/>
          <p:cNvSpPr txBox="1"/>
          <p:nvPr/>
        </p:nvSpPr>
        <p:spPr>
          <a:xfrm>
            <a:off x="2511692" y="5220069"/>
            <a:ext cx="1764195" cy="2215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3800" b="1" i="0" u="none" strike="noStrike" cap="none" dirty="0">
                <a:solidFill>
                  <a:srgbClr val="FCE6A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1</a:t>
            </a:r>
          </a:p>
        </p:txBody>
      </p:sp>
      <p:sp>
        <p:nvSpPr>
          <p:cNvPr id="10" name="Shape 109"/>
          <p:cNvSpPr txBox="1"/>
          <p:nvPr/>
        </p:nvSpPr>
        <p:spPr>
          <a:xfrm rot="10800000">
            <a:off x="870025" y="1928794"/>
            <a:ext cx="5047527" cy="12819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</a:t>
            </a:r>
            <a:r>
              <a:rPr lang="uk-UA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uk-UA" sz="36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1"/>
          <p:cNvSpPr txBox="1"/>
          <p:nvPr/>
        </p:nvSpPr>
        <p:spPr>
          <a:xfrm>
            <a:off x="2381218" y="4572000"/>
            <a:ext cx="400011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" y="1331640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-27384" y="7596336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189615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1"/>
          <p:cNvSpPr txBox="1"/>
          <p:nvPr/>
        </p:nvSpPr>
        <p:spPr>
          <a:xfrm>
            <a:off x="-99392" y="3707902"/>
            <a:ext cx="7096454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Shape 112"/>
          <p:cNvSpPr txBox="1"/>
          <p:nvPr/>
        </p:nvSpPr>
        <p:spPr>
          <a:xfrm>
            <a:off x="1" y="4635295"/>
            <a:ext cx="2564903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</a:t>
            </a:r>
          </a:p>
        </p:txBody>
      </p:sp>
      <p:sp>
        <p:nvSpPr>
          <p:cNvPr id="9" name="Shape 113"/>
          <p:cNvSpPr txBox="1"/>
          <p:nvPr/>
        </p:nvSpPr>
        <p:spPr>
          <a:xfrm>
            <a:off x="2511692" y="5220069"/>
            <a:ext cx="1764195" cy="2215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3800" b="1" i="0" u="none" strike="noStrike" cap="none" dirty="0" smtClean="0">
                <a:solidFill>
                  <a:srgbClr val="FCE6A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</a:t>
            </a:r>
            <a:endParaRPr lang="uk-UA" sz="13800" b="1" i="0" u="none" strike="noStrike" cap="none" dirty="0">
              <a:solidFill>
                <a:srgbClr val="FCE6A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Shape 109"/>
          <p:cNvSpPr txBox="1"/>
          <p:nvPr/>
        </p:nvSpPr>
        <p:spPr>
          <a:xfrm rot="10800000">
            <a:off x="870025" y="1643042"/>
            <a:ext cx="5047527" cy="156772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uk-UA" sz="36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1"/>
          <p:cNvSpPr txBox="1"/>
          <p:nvPr/>
        </p:nvSpPr>
        <p:spPr>
          <a:xfrm>
            <a:off x="2381218" y="4572000"/>
            <a:ext cx="400011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" y="1331640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-27384" y="7596336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242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1"/>
          <p:cNvSpPr txBox="1"/>
          <p:nvPr/>
        </p:nvSpPr>
        <p:spPr>
          <a:xfrm>
            <a:off x="-99392" y="3707902"/>
            <a:ext cx="7096454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Shape 112"/>
          <p:cNvSpPr txBox="1"/>
          <p:nvPr/>
        </p:nvSpPr>
        <p:spPr>
          <a:xfrm>
            <a:off x="1" y="4635295"/>
            <a:ext cx="2564903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</a:t>
            </a:r>
          </a:p>
        </p:txBody>
      </p:sp>
      <p:sp>
        <p:nvSpPr>
          <p:cNvPr id="9" name="Shape 113"/>
          <p:cNvSpPr txBox="1"/>
          <p:nvPr/>
        </p:nvSpPr>
        <p:spPr>
          <a:xfrm>
            <a:off x="2511692" y="5220069"/>
            <a:ext cx="1764195" cy="2215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3800" b="1" i="0" u="none" strike="noStrike" cap="none" dirty="0" smtClean="0">
                <a:solidFill>
                  <a:srgbClr val="FCE6A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3</a:t>
            </a:r>
            <a:endParaRPr lang="uk-UA" sz="13800" b="1" i="0" u="none" strike="noStrike" cap="none" dirty="0">
              <a:solidFill>
                <a:srgbClr val="FCE6A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Shape 109"/>
          <p:cNvSpPr txBox="1"/>
          <p:nvPr/>
        </p:nvSpPr>
        <p:spPr>
          <a:xfrm rot="10800000">
            <a:off x="870025" y="1928794"/>
            <a:ext cx="5047527" cy="128197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uk-UA" sz="36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1"/>
          <p:cNvSpPr txBox="1"/>
          <p:nvPr/>
        </p:nvSpPr>
        <p:spPr>
          <a:xfrm>
            <a:off x="2381218" y="4572000"/>
            <a:ext cx="400011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" y="1331640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-27384" y="7596336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242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1"/>
          <p:cNvSpPr txBox="1"/>
          <p:nvPr/>
        </p:nvSpPr>
        <p:spPr>
          <a:xfrm>
            <a:off x="-99392" y="3707902"/>
            <a:ext cx="7096454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Shape 112"/>
          <p:cNvSpPr txBox="1"/>
          <p:nvPr/>
        </p:nvSpPr>
        <p:spPr>
          <a:xfrm>
            <a:off x="1" y="4635295"/>
            <a:ext cx="2564903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</a:t>
            </a:r>
          </a:p>
        </p:txBody>
      </p:sp>
      <p:sp>
        <p:nvSpPr>
          <p:cNvPr id="9" name="Shape 113"/>
          <p:cNvSpPr txBox="1"/>
          <p:nvPr/>
        </p:nvSpPr>
        <p:spPr>
          <a:xfrm>
            <a:off x="2511692" y="5220069"/>
            <a:ext cx="1764195" cy="2215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3800" b="1" i="0" u="none" strike="noStrike" cap="none" dirty="0" smtClean="0">
                <a:solidFill>
                  <a:srgbClr val="FCE6A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4</a:t>
            </a:r>
            <a:endParaRPr lang="uk-UA" sz="13800" b="1" i="0" u="none" strike="noStrike" cap="none" dirty="0">
              <a:solidFill>
                <a:srgbClr val="FCE6A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Shape 109"/>
          <p:cNvSpPr txBox="1"/>
          <p:nvPr/>
        </p:nvSpPr>
        <p:spPr>
          <a:xfrm rot="10800000">
            <a:off x="870025" y="2000232"/>
            <a:ext cx="5047527" cy="12105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uk-UA" sz="36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1"/>
          <p:cNvSpPr txBox="1"/>
          <p:nvPr/>
        </p:nvSpPr>
        <p:spPr>
          <a:xfrm>
            <a:off x="2381218" y="4572000"/>
            <a:ext cx="400011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" y="1331640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-27384" y="7596336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242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1"/>
          <p:cNvSpPr txBox="1"/>
          <p:nvPr/>
        </p:nvSpPr>
        <p:spPr>
          <a:xfrm>
            <a:off x="-99392" y="3707902"/>
            <a:ext cx="7096454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Shape 112"/>
          <p:cNvSpPr txBox="1"/>
          <p:nvPr/>
        </p:nvSpPr>
        <p:spPr>
          <a:xfrm>
            <a:off x="1" y="4635295"/>
            <a:ext cx="2564903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</a:t>
            </a:r>
          </a:p>
        </p:txBody>
      </p:sp>
      <p:sp>
        <p:nvSpPr>
          <p:cNvPr id="9" name="Shape 113"/>
          <p:cNvSpPr txBox="1"/>
          <p:nvPr/>
        </p:nvSpPr>
        <p:spPr>
          <a:xfrm>
            <a:off x="2511692" y="5220069"/>
            <a:ext cx="1764195" cy="2215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3800" b="1" i="0" u="none" strike="noStrike" cap="none" dirty="0" smtClean="0">
                <a:solidFill>
                  <a:srgbClr val="FCE6A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5</a:t>
            </a:r>
            <a:endParaRPr lang="uk-UA" sz="13800" b="1" i="0" u="none" strike="noStrike" cap="none" dirty="0">
              <a:solidFill>
                <a:srgbClr val="FCE6A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Shape 109"/>
          <p:cNvSpPr txBox="1"/>
          <p:nvPr/>
        </p:nvSpPr>
        <p:spPr>
          <a:xfrm rot="10800000">
            <a:off x="870025" y="2000232"/>
            <a:ext cx="5047527" cy="12105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</a:t>
            </a:r>
            <a:endParaRPr lang="uk-UA" sz="3600" b="1" i="0" u="none" strike="noStrike" cap="none" dirty="0" smtClean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КАЛЕЙДОСКОП</a:t>
            </a:r>
            <a:endParaRPr lang="uk-UA" sz="36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1"/>
          <p:cNvSpPr txBox="1"/>
          <p:nvPr/>
        </p:nvSpPr>
        <p:spPr>
          <a:xfrm>
            <a:off x="2381218" y="4572000"/>
            <a:ext cx="400011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" y="1331640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-27384" y="7596336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242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1"/>
          <p:cNvSpPr txBox="1"/>
          <p:nvPr/>
        </p:nvSpPr>
        <p:spPr>
          <a:xfrm>
            <a:off x="-99392" y="3707902"/>
            <a:ext cx="7096454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Shape 112"/>
          <p:cNvSpPr txBox="1"/>
          <p:nvPr/>
        </p:nvSpPr>
        <p:spPr>
          <a:xfrm>
            <a:off x="1" y="4635295"/>
            <a:ext cx="2564903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</a:t>
            </a:r>
          </a:p>
        </p:txBody>
      </p:sp>
      <p:sp>
        <p:nvSpPr>
          <p:cNvPr id="9" name="Shape 113"/>
          <p:cNvSpPr txBox="1"/>
          <p:nvPr/>
        </p:nvSpPr>
        <p:spPr>
          <a:xfrm>
            <a:off x="2511692" y="5220069"/>
            <a:ext cx="1764195" cy="2215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3800" b="1" i="0" u="none" strike="noStrike" cap="none" dirty="0" smtClean="0">
                <a:solidFill>
                  <a:srgbClr val="FCE6A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6</a:t>
            </a:r>
            <a:endParaRPr lang="uk-UA" sz="13800" b="1" i="0" u="none" strike="noStrike" cap="none" dirty="0">
              <a:solidFill>
                <a:srgbClr val="FCE6A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Shape 109"/>
          <p:cNvSpPr txBox="1"/>
          <p:nvPr/>
        </p:nvSpPr>
        <p:spPr>
          <a:xfrm rot="10800000">
            <a:off x="870026" y="2564439"/>
            <a:ext cx="5047527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ГЕНИЙ</a:t>
            </a:r>
            <a:endParaRPr lang="uk-UA" sz="36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1"/>
          <p:cNvSpPr txBox="1"/>
          <p:nvPr/>
        </p:nvSpPr>
        <p:spPr>
          <a:xfrm>
            <a:off x="2381218" y="4572000"/>
            <a:ext cx="400011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" y="1331640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-27384" y="7596336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242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1"/>
          <p:cNvSpPr txBox="1"/>
          <p:nvPr/>
        </p:nvSpPr>
        <p:spPr>
          <a:xfrm>
            <a:off x="-99392" y="3707902"/>
            <a:ext cx="7096454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Shape 112"/>
          <p:cNvSpPr txBox="1"/>
          <p:nvPr/>
        </p:nvSpPr>
        <p:spPr>
          <a:xfrm>
            <a:off x="1" y="4635295"/>
            <a:ext cx="2564903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</a:t>
            </a:r>
          </a:p>
        </p:txBody>
      </p:sp>
      <p:sp>
        <p:nvSpPr>
          <p:cNvPr id="9" name="Shape 113"/>
          <p:cNvSpPr txBox="1"/>
          <p:nvPr/>
        </p:nvSpPr>
        <p:spPr>
          <a:xfrm>
            <a:off x="2511692" y="5220069"/>
            <a:ext cx="1764195" cy="2215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3800" b="1" i="0" u="none" strike="noStrike" cap="none" dirty="0" smtClean="0">
                <a:solidFill>
                  <a:srgbClr val="FCE6A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7</a:t>
            </a:r>
            <a:endParaRPr lang="uk-UA" sz="13800" b="1" i="0" u="none" strike="noStrike" cap="none" dirty="0">
              <a:solidFill>
                <a:srgbClr val="FCE6A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Shape 109"/>
          <p:cNvSpPr txBox="1"/>
          <p:nvPr/>
        </p:nvSpPr>
        <p:spPr>
          <a:xfrm rot="10800000">
            <a:off x="870026" y="2564439"/>
            <a:ext cx="5047527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ГЕНИЙ</a:t>
            </a:r>
            <a:endParaRPr lang="uk-UA" sz="36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1"/>
          <p:cNvSpPr txBox="1"/>
          <p:nvPr/>
        </p:nvSpPr>
        <p:spPr>
          <a:xfrm>
            <a:off x="2381218" y="4572000"/>
            <a:ext cx="400011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" y="1331640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-27384" y="7596336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242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1"/>
          <p:cNvSpPr txBox="1"/>
          <p:nvPr/>
        </p:nvSpPr>
        <p:spPr>
          <a:xfrm>
            <a:off x="-99392" y="3707902"/>
            <a:ext cx="7096454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Shape 112"/>
          <p:cNvSpPr txBox="1"/>
          <p:nvPr/>
        </p:nvSpPr>
        <p:spPr>
          <a:xfrm>
            <a:off x="1" y="4635295"/>
            <a:ext cx="2564903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Команда №</a:t>
            </a:r>
          </a:p>
        </p:txBody>
      </p:sp>
      <p:sp>
        <p:nvSpPr>
          <p:cNvPr id="9" name="Shape 113"/>
          <p:cNvSpPr txBox="1"/>
          <p:nvPr/>
        </p:nvSpPr>
        <p:spPr>
          <a:xfrm>
            <a:off x="2511692" y="5220069"/>
            <a:ext cx="1764195" cy="2215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13800" b="1" i="0" u="none" strike="noStrike" cap="none" dirty="0" smtClean="0">
                <a:solidFill>
                  <a:srgbClr val="FCE6A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8</a:t>
            </a:r>
            <a:endParaRPr lang="uk-UA" sz="13800" b="1" i="0" u="none" strike="noStrike" cap="none" dirty="0">
              <a:solidFill>
                <a:srgbClr val="FCE6A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Shape 109"/>
          <p:cNvSpPr txBox="1"/>
          <p:nvPr/>
        </p:nvSpPr>
        <p:spPr>
          <a:xfrm rot="10800000">
            <a:off x="870026" y="2564439"/>
            <a:ext cx="5047527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6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ФИНАНСОВЫЙ ГЕНИЙ</a:t>
            </a:r>
            <a:endParaRPr lang="uk-UA" sz="36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1"/>
          <p:cNvSpPr txBox="1"/>
          <p:nvPr/>
        </p:nvSpPr>
        <p:spPr>
          <a:xfrm>
            <a:off x="2381218" y="4572000"/>
            <a:ext cx="4000110" cy="5847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uk-UA" sz="3200" b="1" i="0" u="none" strike="noStrike" cap="none" dirty="0" smtClean="0">
                <a:solidFill>
                  <a:srgbClr val="E48B9A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________________</a:t>
            </a:r>
            <a:endParaRPr lang="uk-UA" sz="3200" b="1" i="0" u="none" strike="noStrike" cap="none" dirty="0">
              <a:solidFill>
                <a:srgbClr val="E48B9A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1" y="1331640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-27384" y="7596336"/>
            <a:ext cx="684234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xmlns="" val="324299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51</Words>
  <Application>Microsoft Office PowerPoint</Application>
  <PresentationFormat>Экран (4:3)</PresentationFormat>
  <Paragraphs>44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Гридасова Д.В.</dc:creator>
  <cp:lastModifiedBy>Comp29</cp:lastModifiedBy>
  <cp:revision>5</cp:revision>
  <dcterms:created xsi:type="dcterms:W3CDTF">2017-03-16T07:22:28Z</dcterms:created>
  <dcterms:modified xsi:type="dcterms:W3CDTF">2024-04-14T15:04:57Z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3A6B3E33-714A-4569-BEAC-3923A6B9A7F9</vt:lpwstr>
  </property>
  <property fmtid="{D5CDD505-2E9C-101B-9397-08002B2CF9AE}" pid="3" name="ArticulatePath">
    <vt:lpwstr>3 1_Таблички с № команд(1 коп)</vt:lpwstr>
  </property>
</Properties>
</file>