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7" r:id="rId3"/>
    <p:sldId id="258" r:id="rId4"/>
    <p:sldId id="301" r:id="rId5"/>
    <p:sldId id="302" r:id="rId6"/>
    <p:sldId id="303" r:id="rId7"/>
    <p:sldId id="304" r:id="rId8"/>
    <p:sldId id="305" r:id="rId9"/>
    <p:sldId id="306" r:id="rId10"/>
    <p:sldId id="307" r:id="rId11"/>
    <p:sldId id="260" r:id="rId12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6" userDrawn="1">
          <p15:clr>
            <a:srgbClr val="A4A3A4"/>
          </p15:clr>
        </p15:guide>
        <p15:guide id="2" pos="28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B3C5"/>
    <a:srgbClr val="FFBF53"/>
    <a:srgbClr val="6A3C7C"/>
    <a:srgbClr val="F074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2118" y="1344"/>
      </p:cViewPr>
      <p:guideLst>
        <p:guide orient="horz" pos="2226"/>
        <p:guide pos="2868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0F9B84EA-7D68-4D60-9CB1-D50884785D1C}" type="datetimeFigureOut">
              <a:rPr lang="zh-CN" altLang="en-US" strike="noStrike" noProof="1" smtClean="0">
                <a:latin typeface="Calibri" panose="020F0502020204030204" pitchFamily="34" charset="0"/>
                <a:ea typeface="SimSun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8D4E0FC9-F1F8-4FAE-9988-3BA365CFD46F}" type="slidenum">
              <a:rPr lang="zh-CN" altLang="en-US" strike="noStrike" noProof="1" smtClean="0">
                <a:latin typeface="Calibri" panose="020F0502020204030204" pitchFamily="34" charset="0"/>
                <a:ea typeface="SimSun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Calibri" panose="020F0502020204030204" pitchFamily="34" charset="0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Calibri" panose="020F0502020204030204" pitchFamily="34" charset="0"/>
              </a:defRPr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Calibri" panose="020F0502020204030204" pitchFamily="34" charset="0"/>
                <a:ea typeface="SimSun" panose="02010600030101010101" pitchFamily="2" charset="-122"/>
              </a:rPr>
            </a:fld>
            <a:endParaRPr lang="zh-CN" altLang="en-US" strike="noStrike" noProof="1"/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77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lvl="0"/>
            <a:r>
              <a:rPr lang="zh-CN" altLang="en-US"/>
              <a:t>Click to edit Master title style</a:t>
            </a:r>
            <a:endParaRPr lang="zh-CN" altLang="en-US"/>
          </a:p>
          <a:p>
            <a:pPr lvl="1" indent="0"/>
            <a:r>
              <a:rPr lang="zh-CN" altLang="en-US"/>
              <a:t>Second level</a:t>
            </a:r>
            <a:endParaRPr lang="zh-CN" altLang="en-US"/>
          </a:p>
          <a:p>
            <a:pPr lvl="2" indent="0"/>
            <a:r>
              <a:rPr lang="zh-CN" altLang="en-US"/>
              <a:t>Third level</a:t>
            </a:r>
            <a:endParaRPr lang="zh-CN" altLang="en-US"/>
          </a:p>
          <a:p>
            <a:pPr lvl="3" indent="0"/>
            <a:r>
              <a:rPr lang="zh-CN" altLang="en-US"/>
              <a:t>Fouth level</a:t>
            </a:r>
            <a:endParaRPr lang="zh-CN" altLang="en-US"/>
          </a:p>
          <a:p>
            <a:pPr lvl="4" indent="0"/>
            <a:r>
              <a:rPr lang="zh-CN" altLang="en-US"/>
              <a:t>Fifth level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Calibri" panose="020F0502020204030204" pitchFamily="34" charset="0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Calibri" panose="020F0502020204030204" pitchFamily="34" charset="0"/>
              </a:defRPr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Calibri" panose="020F0502020204030204" pitchFamily="34" charset="0"/>
                <a:ea typeface="SimSun" panose="02010600030101010101" pitchFamily="2" charset="-122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Calibri" panose="020F0502020204030204" pitchFamily="34" charset="0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Calibri" panose="020F0502020204030204" pitchFamily="34" charset="0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Calibri" panose="020F0502020204030204" pitchFamily="34" charset="0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Calibri" panose="020F0502020204030204" pitchFamily="34" charset="0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Calibri" panose="020F050202020403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>
                <a:sym typeface="+mn-ea"/>
              </a:rPr>
              <a:t>Click here to edit the master title style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1" fontAlgn="auto"/>
            <a:r>
              <a:rPr lang="zh-CN" altLang="en-US" sz="2800" strike="noStrike" noProof="1" dirty="0">
                <a:sym typeface="+mn-ea"/>
              </a:rPr>
              <a:t>Click here to edit the master text style</a:t>
            </a:r>
            <a:endParaRPr lang="zh-CN" altLang="en-US" sz="2800" strike="noStrike" noProof="1" dirty="0"/>
          </a:p>
          <a:p>
            <a:pPr lvl="1" fontAlgn="auto"/>
            <a:r>
              <a:rPr lang="zh-CN" altLang="en-US" sz="2800" strike="noStrike" noProof="1" dirty="0">
                <a:sym typeface="+mn-ea"/>
              </a:rPr>
              <a:t>The second level</a:t>
            </a:r>
            <a:endParaRPr lang="zh-CN" altLang="en-US" sz="2800" strike="noStrike" noProof="1" dirty="0"/>
          </a:p>
          <a:p>
            <a:pPr lvl="2" fontAlgn="auto"/>
            <a:r>
              <a:rPr lang="zh-CN" altLang="en-US" sz="2800" strike="noStrike" noProof="1" dirty="0">
                <a:sym typeface="+mn-ea"/>
              </a:rPr>
              <a:t>The third level</a:t>
            </a:r>
            <a:endParaRPr lang="zh-CN" altLang="en-US" sz="2800" strike="noStrike" noProof="1" dirty="0"/>
          </a:p>
          <a:p>
            <a:pPr lvl="3" fontAlgn="auto"/>
            <a:r>
              <a:rPr lang="zh-CN" altLang="en-US" sz="2800" strike="noStrike" noProof="1" dirty="0">
                <a:sym typeface="+mn-ea"/>
              </a:rPr>
              <a:t>The fourth level</a:t>
            </a:r>
            <a:endParaRPr lang="zh-CN" altLang="en-US" sz="2800" strike="noStrike" noProof="1" dirty="0"/>
          </a:p>
          <a:p>
            <a:pPr lvl="4" fontAlgn="auto"/>
            <a:r>
              <a:rPr lang="zh-CN" altLang="en-US" sz="2800" strike="noStrike" noProof="1" dirty="0">
                <a:sym typeface="+mn-ea"/>
              </a:rPr>
              <a:t>Fifth level</a:t>
            </a:r>
            <a:endParaRPr lang="zh-CN" altLang="en-US" strike="noStrike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F697218-550F-4C49-A56B-831D64D4BF2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Calibri" panose="020F0502020204030204" pitchFamily="34" charset="0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Click here to edit the master title style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1" indent="-228600"/>
            <a:r>
              <a:rPr lang="zh-CN" altLang="en-US" dirty="0"/>
              <a:t>Click here to edit the master text style</a:t>
            </a:r>
            <a:endParaRPr lang="zh-CN" altLang="en-US" dirty="0"/>
          </a:p>
          <a:p>
            <a:pPr lvl="1" indent="-228600"/>
            <a:r>
              <a:rPr lang="zh-CN" altLang="en-US" dirty="0"/>
              <a:t>The second level</a:t>
            </a:r>
            <a:endParaRPr lang="zh-CN" altLang="en-US" dirty="0"/>
          </a:p>
          <a:p>
            <a:pPr lvl="2" indent="-228600"/>
            <a:r>
              <a:rPr lang="zh-CN" altLang="en-US" dirty="0"/>
              <a:t>The third level</a:t>
            </a:r>
            <a:endParaRPr lang="zh-CN" altLang="en-US" dirty="0"/>
          </a:p>
          <a:p>
            <a:pPr lvl="3" indent="-228600"/>
            <a:r>
              <a:rPr lang="zh-CN" altLang="en-US" dirty="0"/>
              <a:t>The fourth level</a:t>
            </a:r>
            <a:endParaRPr lang="zh-CN" altLang="en-US" dirty="0"/>
          </a:p>
          <a:p>
            <a:pPr lvl="4" indent="-228600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cs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cs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F697218-550F-4C49-A56B-831D64D4BF2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Calibri" panose="020F0502020204030204" pitchFamily="34" charset="0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椭圆 4"/>
          <p:cNvSpPr/>
          <p:nvPr/>
        </p:nvSpPr>
        <p:spPr>
          <a:xfrm>
            <a:off x="9482138" y="2987675"/>
            <a:ext cx="1865313" cy="1863725"/>
          </a:xfrm>
          <a:prstGeom prst="ellipse">
            <a:avLst/>
          </a:prstGeom>
          <a:solidFill>
            <a:srgbClr val="FFBF53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9609138" y="-7937"/>
            <a:ext cx="2582863" cy="2917825"/>
          </a:xfrm>
          <a:custGeom>
            <a:avLst/>
            <a:gdLst>
              <a:gd name="connsiteX0" fmla="*/ 464944 w 2582970"/>
              <a:gd name="connsiteY0" fmla="*/ 0 h 2918147"/>
              <a:gd name="connsiteX1" fmla="*/ 2582970 w 2582970"/>
              <a:gd name="connsiteY1" fmla="*/ 0 h 2918147"/>
              <a:gd name="connsiteX2" fmla="*/ 2582970 w 2582970"/>
              <a:gd name="connsiteY2" fmla="*/ 2698179 h 2918147"/>
              <a:gd name="connsiteX3" fmla="*/ 2566138 w 2582970"/>
              <a:gd name="connsiteY3" fmla="*/ 2708404 h 2918147"/>
              <a:gd name="connsiteX4" fmla="*/ 1737800 w 2582970"/>
              <a:gd name="connsiteY4" fmla="*/ 2918147 h 2918147"/>
              <a:gd name="connsiteX5" fmla="*/ 0 w 2582970"/>
              <a:gd name="connsiteY5" fmla="*/ 1180347 h 2918147"/>
              <a:gd name="connsiteX6" fmla="*/ 396829 w 2582970"/>
              <a:gd name="connsiteY6" fmla="*/ 74945 h 2918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82970" h="2918147">
                <a:moveTo>
                  <a:pt x="464944" y="0"/>
                </a:moveTo>
                <a:lnTo>
                  <a:pt x="2582970" y="0"/>
                </a:lnTo>
                <a:lnTo>
                  <a:pt x="2582970" y="2698179"/>
                </a:lnTo>
                <a:lnTo>
                  <a:pt x="2566138" y="2708404"/>
                </a:lnTo>
                <a:cubicBezTo>
                  <a:pt x="2319904" y="2842167"/>
                  <a:pt x="2037725" y="2918147"/>
                  <a:pt x="1737800" y="2918147"/>
                </a:cubicBezTo>
                <a:cubicBezTo>
                  <a:pt x="778040" y="2918147"/>
                  <a:pt x="0" y="2140107"/>
                  <a:pt x="0" y="1180347"/>
                </a:cubicBezTo>
                <a:cubicBezTo>
                  <a:pt x="0" y="760452"/>
                  <a:pt x="148922" y="375339"/>
                  <a:pt x="396829" y="74945"/>
                </a:cubicBezTo>
                <a:close/>
              </a:path>
            </a:pathLst>
          </a:custGeom>
          <a:solidFill>
            <a:srgbClr val="02B3C5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8069263" y="1676400"/>
            <a:ext cx="1722438" cy="1722438"/>
          </a:xfrm>
          <a:prstGeom prst="ellipse">
            <a:avLst/>
          </a:prstGeom>
          <a:solidFill>
            <a:srgbClr val="F07474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9990138" y="5594350"/>
            <a:ext cx="841375" cy="841375"/>
          </a:xfrm>
          <a:prstGeom prst="ellipse">
            <a:avLst/>
          </a:prstGeom>
          <a:solidFill>
            <a:srgbClr val="6A3C7C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1069638" y="5038725"/>
            <a:ext cx="603250" cy="603250"/>
          </a:xfrm>
          <a:prstGeom prst="ellipse">
            <a:avLst/>
          </a:prstGeom>
          <a:solidFill>
            <a:srgbClr val="02B3C5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10621963" y="6037263"/>
            <a:ext cx="1570038" cy="820738"/>
          </a:xfrm>
          <a:custGeom>
            <a:avLst/>
            <a:gdLst>
              <a:gd name="connsiteX0" fmla="*/ 1049802 w 1569631"/>
              <a:gd name="connsiteY0" fmla="*/ 0 h 821301"/>
              <a:gd name="connsiteX1" fmla="*/ 1472572 w 1569631"/>
              <a:gd name="connsiteY1" fmla="*/ 85354 h 821301"/>
              <a:gd name="connsiteX2" fmla="*/ 1569631 w 1569631"/>
              <a:gd name="connsiteY2" fmla="*/ 138036 h 821301"/>
              <a:gd name="connsiteX3" fmla="*/ 1569631 w 1569631"/>
              <a:gd name="connsiteY3" fmla="*/ 821301 h 821301"/>
              <a:gd name="connsiteX4" fmla="*/ 0 w 1569631"/>
              <a:gd name="connsiteY4" fmla="*/ 821301 h 821301"/>
              <a:gd name="connsiteX5" fmla="*/ 49028 w 1569631"/>
              <a:gd name="connsiteY5" fmla="*/ 663358 h 821301"/>
              <a:gd name="connsiteX6" fmla="*/ 1049802 w 1569631"/>
              <a:gd name="connsiteY6" fmla="*/ 0 h 821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69631" h="821301">
                <a:moveTo>
                  <a:pt x="1049802" y="0"/>
                </a:moveTo>
                <a:cubicBezTo>
                  <a:pt x="1199765" y="0"/>
                  <a:pt x="1342629" y="30393"/>
                  <a:pt x="1472572" y="85354"/>
                </a:cubicBezTo>
                <a:lnTo>
                  <a:pt x="1569631" y="138036"/>
                </a:lnTo>
                <a:lnTo>
                  <a:pt x="1569631" y="821301"/>
                </a:lnTo>
                <a:lnTo>
                  <a:pt x="0" y="821301"/>
                </a:lnTo>
                <a:lnTo>
                  <a:pt x="49028" y="663358"/>
                </a:lnTo>
                <a:cubicBezTo>
                  <a:pt x="213912" y="273531"/>
                  <a:pt x="599914" y="0"/>
                  <a:pt x="1049802" y="0"/>
                </a:cubicBezTo>
                <a:close/>
              </a:path>
            </a:pathLst>
          </a:custGeom>
          <a:solidFill>
            <a:srgbClr val="F07474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931275" y="255588"/>
            <a:ext cx="1033463" cy="1035050"/>
          </a:xfrm>
          <a:prstGeom prst="ellipse">
            <a:avLst/>
          </a:prstGeom>
          <a:solidFill>
            <a:srgbClr val="FFBF53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1545888" y="3175000"/>
            <a:ext cx="482600" cy="484188"/>
          </a:xfrm>
          <a:prstGeom prst="ellipse">
            <a:avLst/>
          </a:prstGeom>
          <a:solidFill>
            <a:srgbClr val="F07474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9658350" y="5138738"/>
            <a:ext cx="322263" cy="320675"/>
          </a:xfrm>
          <a:prstGeom prst="ellipse">
            <a:avLst/>
          </a:prstGeom>
          <a:solidFill>
            <a:srgbClr val="FFBF53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7707313" y="4065588"/>
            <a:ext cx="785813" cy="785813"/>
          </a:xfrm>
          <a:prstGeom prst="ellipse">
            <a:avLst/>
          </a:prstGeom>
          <a:solidFill>
            <a:srgbClr val="02B3C5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9091613" y="4211638"/>
            <a:ext cx="398463" cy="398463"/>
          </a:xfrm>
          <a:prstGeom prst="ellipse">
            <a:avLst/>
          </a:prstGeom>
          <a:solidFill>
            <a:srgbClr val="6A3C7C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grpSp>
        <p:nvGrpSpPr>
          <p:cNvPr id="4108" name="组合 15"/>
          <p:cNvGrpSpPr/>
          <p:nvPr/>
        </p:nvGrpSpPr>
        <p:grpSpPr>
          <a:xfrm>
            <a:off x="1182688" y="2327275"/>
            <a:ext cx="1331912" cy="1331913"/>
            <a:chOff x="139391" y="1379571"/>
            <a:chExt cx="1651309" cy="1651309"/>
          </a:xfrm>
        </p:grpSpPr>
        <p:sp>
          <p:nvSpPr>
            <p:cNvPr id="17" name="椭圆 16"/>
            <p:cNvSpPr/>
            <p:nvPr/>
          </p:nvSpPr>
          <p:spPr>
            <a:xfrm>
              <a:off x="139391" y="1379571"/>
              <a:ext cx="1651309" cy="165130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62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19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269291" y="1497662"/>
              <a:ext cx="1417094" cy="1415127"/>
            </a:xfrm>
            <a:prstGeom prst="ellipse">
              <a:avLst/>
            </a:prstGeom>
            <a:solidFill>
              <a:srgbClr val="F07474"/>
            </a:solidFill>
            <a:ln w="28575">
              <a:noFill/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19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4111" name="文本框 18"/>
            <p:cNvSpPr txBox="1"/>
            <p:nvPr/>
          </p:nvSpPr>
          <p:spPr>
            <a:xfrm>
              <a:off x="591936" y="1562368"/>
              <a:ext cx="867858" cy="13722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buFont typeface="Arial" panose="020B0604020202020204" pitchFamily="34" charset="0"/>
              </a:pPr>
              <a:r>
                <a:rPr lang="ru-RU" altLang="en-US" sz="6600" dirty="0">
                  <a:solidFill>
                    <a:schemeClr val="bg1"/>
                  </a:solidFill>
                  <a:ea typeface="SimSun" panose="02010600030101010101" pitchFamily="2" charset="-122"/>
                  <a:cs typeface="Calibri" panose="020F0502020204030204" pitchFamily="34" charset="0"/>
                </a:rPr>
                <a:t>Б</a:t>
              </a:r>
              <a:endParaRPr lang="ru-RU" altLang="en-US" sz="6600" dirty="0">
                <a:solidFill>
                  <a:schemeClr val="bg1"/>
                </a:solidFill>
                <a:ea typeface="SimSun" panose="02010600030101010101" pitchFamily="2" charset="-122"/>
                <a:cs typeface="Calibri" panose="020F0502020204030204" pitchFamily="34" charset="0"/>
              </a:endParaRPr>
            </a:p>
          </p:txBody>
        </p:sp>
      </p:grpSp>
      <p:grpSp>
        <p:nvGrpSpPr>
          <p:cNvPr id="4112" name="组合 19"/>
          <p:cNvGrpSpPr/>
          <p:nvPr/>
        </p:nvGrpSpPr>
        <p:grpSpPr>
          <a:xfrm>
            <a:off x="2570163" y="2327275"/>
            <a:ext cx="1331912" cy="1331913"/>
            <a:chOff x="139391" y="1379571"/>
            <a:chExt cx="1651309" cy="1651309"/>
          </a:xfrm>
        </p:grpSpPr>
        <p:sp>
          <p:nvSpPr>
            <p:cNvPr id="21" name="椭圆 20"/>
            <p:cNvSpPr/>
            <p:nvPr/>
          </p:nvSpPr>
          <p:spPr>
            <a:xfrm>
              <a:off x="139391" y="1379571"/>
              <a:ext cx="1651309" cy="165130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62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19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269291" y="1497662"/>
              <a:ext cx="1417094" cy="1415127"/>
            </a:xfrm>
            <a:prstGeom prst="ellipse">
              <a:avLst/>
            </a:prstGeom>
            <a:solidFill>
              <a:srgbClr val="FFBF53"/>
            </a:solidFill>
            <a:ln w="28575">
              <a:noFill/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19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4115" name="文本框 22"/>
            <p:cNvSpPr txBox="1"/>
            <p:nvPr/>
          </p:nvSpPr>
          <p:spPr>
            <a:xfrm>
              <a:off x="591936" y="1562368"/>
              <a:ext cx="867858" cy="13722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buFont typeface="Arial" panose="020B0604020202020204" pitchFamily="34" charset="0"/>
              </a:pPr>
              <a:r>
                <a:rPr lang="ru-RU" altLang="en-US" sz="6600" dirty="0">
                  <a:solidFill>
                    <a:schemeClr val="bg1"/>
                  </a:solidFill>
                  <a:ea typeface="SimSun" panose="02010600030101010101" pitchFamily="2" charset="-122"/>
                  <a:cs typeface="Calibri" panose="020F0502020204030204" pitchFamily="34" charset="0"/>
                </a:rPr>
                <a:t>Л</a:t>
              </a:r>
              <a:endParaRPr lang="ru-RU" altLang="en-US" sz="6600" dirty="0">
                <a:solidFill>
                  <a:schemeClr val="bg1"/>
                </a:solidFill>
                <a:ea typeface="SimSun" panose="02010600030101010101" pitchFamily="2" charset="-122"/>
                <a:cs typeface="Calibri" panose="020F0502020204030204" pitchFamily="34" charset="0"/>
              </a:endParaRPr>
            </a:p>
          </p:txBody>
        </p:sp>
      </p:grpSp>
      <p:grpSp>
        <p:nvGrpSpPr>
          <p:cNvPr id="4116" name="组合 23"/>
          <p:cNvGrpSpPr/>
          <p:nvPr/>
        </p:nvGrpSpPr>
        <p:grpSpPr>
          <a:xfrm>
            <a:off x="3956050" y="2327275"/>
            <a:ext cx="1331913" cy="1331913"/>
            <a:chOff x="139391" y="1379571"/>
            <a:chExt cx="1651309" cy="1651309"/>
          </a:xfrm>
        </p:grpSpPr>
        <p:sp>
          <p:nvSpPr>
            <p:cNvPr id="25" name="椭圆 24"/>
            <p:cNvSpPr/>
            <p:nvPr/>
          </p:nvSpPr>
          <p:spPr>
            <a:xfrm>
              <a:off x="139391" y="1379571"/>
              <a:ext cx="1651309" cy="165130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62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19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269291" y="1497662"/>
              <a:ext cx="1417095" cy="1415127"/>
            </a:xfrm>
            <a:prstGeom prst="ellipse">
              <a:avLst/>
            </a:prstGeom>
            <a:solidFill>
              <a:srgbClr val="02B3C5"/>
            </a:solidFill>
            <a:ln w="28575">
              <a:noFill/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19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4119" name="文本框 26"/>
            <p:cNvSpPr txBox="1"/>
            <p:nvPr/>
          </p:nvSpPr>
          <p:spPr>
            <a:xfrm>
              <a:off x="591936" y="1562368"/>
              <a:ext cx="867858" cy="13722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buFont typeface="Arial" panose="020B0604020202020204" pitchFamily="34" charset="0"/>
              </a:pPr>
              <a:r>
                <a:rPr lang="ru-RU" altLang="en-US" sz="6600" dirty="0">
                  <a:solidFill>
                    <a:schemeClr val="bg1"/>
                  </a:solidFill>
                  <a:ea typeface="SimSun" panose="02010600030101010101" pitchFamily="2" charset="-122"/>
                  <a:cs typeface="Calibri" panose="020F0502020204030204" pitchFamily="34" charset="0"/>
                </a:rPr>
                <a:t>И</a:t>
              </a:r>
              <a:endParaRPr lang="ru-RU" altLang="en-US" sz="6600" dirty="0">
                <a:solidFill>
                  <a:schemeClr val="bg1"/>
                </a:solidFill>
                <a:ea typeface="SimSun" panose="02010600030101010101" pitchFamily="2" charset="-122"/>
                <a:cs typeface="Calibri" panose="020F0502020204030204" pitchFamily="34" charset="0"/>
              </a:endParaRPr>
            </a:p>
          </p:txBody>
        </p:sp>
      </p:grpSp>
      <p:grpSp>
        <p:nvGrpSpPr>
          <p:cNvPr id="4120" name="组合 27"/>
          <p:cNvGrpSpPr/>
          <p:nvPr/>
        </p:nvGrpSpPr>
        <p:grpSpPr>
          <a:xfrm>
            <a:off x="5343525" y="2327275"/>
            <a:ext cx="1331913" cy="1331913"/>
            <a:chOff x="139391" y="1379571"/>
            <a:chExt cx="1651309" cy="1651309"/>
          </a:xfrm>
        </p:grpSpPr>
        <p:sp>
          <p:nvSpPr>
            <p:cNvPr id="29" name="椭圆 28"/>
            <p:cNvSpPr/>
            <p:nvPr/>
          </p:nvSpPr>
          <p:spPr>
            <a:xfrm>
              <a:off x="139391" y="1379571"/>
              <a:ext cx="1651309" cy="165130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62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19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269291" y="1497662"/>
              <a:ext cx="1417095" cy="1415127"/>
            </a:xfrm>
            <a:prstGeom prst="ellipse">
              <a:avLst/>
            </a:prstGeom>
            <a:solidFill>
              <a:srgbClr val="6A3C7C"/>
            </a:solidFill>
            <a:ln w="28575">
              <a:noFill/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19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4123" name="文本框 30"/>
            <p:cNvSpPr txBox="1"/>
            <p:nvPr/>
          </p:nvSpPr>
          <p:spPr>
            <a:xfrm>
              <a:off x="591936" y="1562368"/>
              <a:ext cx="867858" cy="13722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buFont typeface="Arial" panose="020B0604020202020204" pitchFamily="34" charset="0"/>
              </a:pPr>
              <a:r>
                <a:rPr lang="ru-RU" altLang="en-US" sz="6600" dirty="0">
                  <a:solidFill>
                    <a:schemeClr val="bg1"/>
                  </a:solidFill>
                  <a:ea typeface="SimSun" panose="02010600030101010101" pitchFamily="2" charset="-122"/>
                  <a:cs typeface="Calibri" panose="020F0502020204030204" pitchFamily="34" charset="0"/>
                </a:rPr>
                <a:t>Ц</a:t>
              </a:r>
              <a:endParaRPr lang="ru-RU" altLang="en-US" sz="6600" dirty="0">
                <a:solidFill>
                  <a:schemeClr val="bg1"/>
                </a:solidFill>
                <a:ea typeface="SimSun" panose="02010600030101010101" pitchFamily="2" charset="-122"/>
                <a:cs typeface="Calibri" panose="020F0502020204030204" pitchFamily="34" charset="0"/>
              </a:endParaRPr>
            </a:p>
          </p:txBody>
        </p:sp>
      </p:grpSp>
      <p:sp>
        <p:nvSpPr>
          <p:cNvPr id="4124" name="文本框 31"/>
          <p:cNvSpPr txBox="1"/>
          <p:nvPr/>
        </p:nvSpPr>
        <p:spPr>
          <a:xfrm>
            <a:off x="1574800" y="3659505"/>
            <a:ext cx="6000750" cy="1106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Arial" panose="020B0604020202020204" pitchFamily="34" charset="0"/>
            </a:pPr>
            <a:r>
              <a:rPr lang="ru-RU" altLang="en-US" sz="6600" dirty="0">
                <a:solidFill>
                  <a:srgbClr val="02B3C5"/>
                </a:solidFill>
                <a:ea typeface="SimSun" panose="02010600030101010101" pitchFamily="2" charset="-122"/>
                <a:cs typeface="Calibri" panose="020F0502020204030204" pitchFamily="34" charset="0"/>
              </a:rPr>
              <a:t>ОПРОС</a:t>
            </a:r>
            <a:endParaRPr lang="ru-RU" altLang="en-US" sz="6600" dirty="0">
              <a:solidFill>
                <a:srgbClr val="02B3C5"/>
              </a:solidFill>
              <a:ea typeface="SimSun" panose="02010600030101010101" pitchFamily="2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椭圆 3"/>
          <p:cNvSpPr/>
          <p:nvPr/>
        </p:nvSpPr>
        <p:spPr>
          <a:xfrm>
            <a:off x="8351838" y="4391025"/>
            <a:ext cx="841375" cy="841375"/>
          </a:xfrm>
          <a:prstGeom prst="ellipse">
            <a:avLst/>
          </a:prstGeom>
          <a:solidFill>
            <a:srgbClr val="6A3C7C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8923338" y="4132263"/>
            <a:ext cx="517525" cy="517525"/>
          </a:xfrm>
          <a:prstGeom prst="ellipse">
            <a:avLst/>
          </a:prstGeom>
          <a:solidFill>
            <a:srgbClr val="FFBF53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8178800" y="3921125"/>
            <a:ext cx="346075" cy="346075"/>
          </a:xfrm>
          <a:prstGeom prst="ellipse">
            <a:avLst/>
          </a:prstGeom>
          <a:solidFill>
            <a:srgbClr val="F07474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938905" y="1533525"/>
            <a:ext cx="4412615" cy="3748405"/>
          </a:xfrm>
          <a:prstGeom prst="ellipse">
            <a:avLst/>
          </a:prstGeom>
          <a:solidFill>
            <a:srgbClr val="FFBF53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480300" y="4310063"/>
            <a:ext cx="601663" cy="603250"/>
          </a:xfrm>
          <a:prstGeom prst="ellipse">
            <a:avLst/>
          </a:prstGeom>
          <a:solidFill>
            <a:srgbClr val="02B3C5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06800" y="1685925"/>
            <a:ext cx="528638" cy="528638"/>
          </a:xfrm>
          <a:prstGeom prst="ellipse">
            <a:avLst/>
          </a:prstGeom>
          <a:solidFill>
            <a:srgbClr val="F07474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871913" y="2357438"/>
            <a:ext cx="247650" cy="249238"/>
          </a:xfrm>
          <a:prstGeom prst="ellipse">
            <a:avLst/>
          </a:prstGeom>
          <a:solidFill>
            <a:srgbClr val="02B3C5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381375" y="2170113"/>
            <a:ext cx="187325" cy="187325"/>
          </a:xfrm>
          <a:prstGeom prst="ellipse">
            <a:avLst/>
          </a:prstGeom>
          <a:solidFill>
            <a:srgbClr val="6A3C7C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9225" name="文本框 15"/>
          <p:cNvSpPr txBox="1"/>
          <p:nvPr/>
        </p:nvSpPr>
        <p:spPr>
          <a:xfrm>
            <a:off x="4052570" y="2677160"/>
            <a:ext cx="4029710" cy="15633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noAutofit/>
          </a:bodyPr>
          <a:p>
            <a:pPr algn="ctr"/>
            <a:r>
              <a:rPr lang="ru-RU" altLang="en-US" sz="7200" dirty="0">
                <a:solidFill>
                  <a:schemeClr val="bg1"/>
                </a:solidFill>
                <a:ea typeface="SimSun" panose="02010600030101010101" pitchFamily="2" charset="-122"/>
                <a:cs typeface="Calibri" panose="020F0502020204030204" pitchFamily="34" charset="0"/>
              </a:rPr>
              <a:t>СПАСИБО</a:t>
            </a:r>
            <a:endParaRPr lang="en-US" altLang="zh-CN" sz="7200" dirty="0">
              <a:solidFill>
                <a:schemeClr val="bg1"/>
              </a:solidFill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 algn="ctr"/>
            <a:endParaRPr lang="zh-CN" altLang="en-US" sz="7200" dirty="0">
              <a:solidFill>
                <a:schemeClr val="bg1"/>
              </a:solidFill>
              <a:ea typeface="SimSun" panose="02010600030101010101" pitchFamily="2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任意多边形 5"/>
          <p:cNvSpPr/>
          <p:nvPr/>
        </p:nvSpPr>
        <p:spPr>
          <a:xfrm rot="10800000" flipH="1">
            <a:off x="9718675" y="4199255"/>
            <a:ext cx="2473325" cy="2658745"/>
          </a:xfrm>
          <a:custGeom>
            <a:avLst/>
            <a:gdLst>
              <a:gd name="connsiteX0" fmla="*/ 464944 w 2582970"/>
              <a:gd name="connsiteY0" fmla="*/ 0 h 2918147"/>
              <a:gd name="connsiteX1" fmla="*/ 2582970 w 2582970"/>
              <a:gd name="connsiteY1" fmla="*/ 0 h 2918147"/>
              <a:gd name="connsiteX2" fmla="*/ 2582970 w 2582970"/>
              <a:gd name="connsiteY2" fmla="*/ 2698179 h 2918147"/>
              <a:gd name="connsiteX3" fmla="*/ 2566138 w 2582970"/>
              <a:gd name="connsiteY3" fmla="*/ 2708404 h 2918147"/>
              <a:gd name="connsiteX4" fmla="*/ 1737800 w 2582970"/>
              <a:gd name="connsiteY4" fmla="*/ 2918147 h 2918147"/>
              <a:gd name="connsiteX5" fmla="*/ 0 w 2582970"/>
              <a:gd name="connsiteY5" fmla="*/ 1180347 h 2918147"/>
              <a:gd name="connsiteX6" fmla="*/ 396829 w 2582970"/>
              <a:gd name="connsiteY6" fmla="*/ 74945 h 2918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82970" h="2918147">
                <a:moveTo>
                  <a:pt x="464944" y="0"/>
                </a:moveTo>
                <a:lnTo>
                  <a:pt x="2582970" y="0"/>
                </a:lnTo>
                <a:lnTo>
                  <a:pt x="2582970" y="2698179"/>
                </a:lnTo>
                <a:lnTo>
                  <a:pt x="2566138" y="2708404"/>
                </a:lnTo>
                <a:cubicBezTo>
                  <a:pt x="2319904" y="2842167"/>
                  <a:pt x="2037725" y="2918147"/>
                  <a:pt x="1737800" y="2918147"/>
                </a:cubicBezTo>
                <a:cubicBezTo>
                  <a:pt x="778040" y="2918147"/>
                  <a:pt x="0" y="2140107"/>
                  <a:pt x="0" y="1180347"/>
                </a:cubicBezTo>
                <a:cubicBezTo>
                  <a:pt x="0" y="760452"/>
                  <a:pt x="148922" y="375339"/>
                  <a:pt x="396829" y="74945"/>
                </a:cubicBezTo>
                <a:close/>
              </a:path>
            </a:pathLst>
          </a:custGeom>
          <a:solidFill>
            <a:srgbClr val="02B3C5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85750" y="2670175"/>
            <a:ext cx="664210" cy="686435"/>
          </a:xfrm>
          <a:prstGeom prst="ellipse">
            <a:avLst/>
          </a:prstGeom>
          <a:solidFill>
            <a:srgbClr val="6A3C7C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zh-CN" sz="319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Calibri" panose="020F0502020204030204" pitchFamily="34" charset="0"/>
              </a:rPr>
              <a:t>3</a:t>
            </a:r>
            <a:endParaRPr kumimoji="0" lang="ru-RU" altLang="zh-CN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85750" y="1884045"/>
            <a:ext cx="663575" cy="633095"/>
          </a:xfrm>
          <a:prstGeom prst="ellipse">
            <a:avLst/>
          </a:prstGeom>
          <a:solidFill>
            <a:srgbClr val="02B3C5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zh-CN" sz="319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Calibri" panose="020F0502020204030204" pitchFamily="34" charset="0"/>
              </a:rPr>
              <a:t>2</a:t>
            </a:r>
            <a:endParaRPr kumimoji="0" lang="ru-RU" altLang="zh-CN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85750" y="3509645"/>
            <a:ext cx="686435" cy="641985"/>
          </a:xfrm>
          <a:prstGeom prst="ellipse">
            <a:avLst/>
          </a:prstGeom>
          <a:solidFill>
            <a:srgbClr val="FFBF53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zh-CN" sz="319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Calibri" panose="020F0502020204030204" pitchFamily="34" charset="0"/>
              </a:rPr>
              <a:t>4</a:t>
            </a:r>
            <a:endParaRPr kumimoji="0" lang="ru-RU" altLang="zh-CN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85750" y="1083310"/>
            <a:ext cx="663575" cy="607695"/>
          </a:xfrm>
          <a:prstGeom prst="ellipse">
            <a:avLst/>
          </a:prstGeom>
          <a:solidFill>
            <a:srgbClr val="F07474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zh-CN" sz="319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Calibri" panose="020F0502020204030204" pitchFamily="34" charset="0"/>
              </a:rPr>
              <a:t>1</a:t>
            </a:r>
            <a:endParaRPr kumimoji="0" lang="ru-RU" altLang="zh-CN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86385" y="5525135"/>
            <a:ext cx="685800" cy="598805"/>
          </a:xfrm>
          <a:prstGeom prst="ellipse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scaled="0"/>
          </a:gra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zh-CN" sz="319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Calibri" panose="020F0502020204030204" pitchFamily="34" charset="0"/>
              </a:rPr>
              <a:t>5</a:t>
            </a:r>
            <a:endParaRPr kumimoji="0" lang="ru-RU" altLang="zh-CN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8199" name="文本框 34"/>
          <p:cNvSpPr txBox="1"/>
          <p:nvPr/>
        </p:nvSpPr>
        <p:spPr>
          <a:xfrm>
            <a:off x="1148080" y="1036003"/>
            <a:ext cx="42513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0" indent="0">
              <a:buNone/>
            </a:pPr>
            <a:r>
              <a:rPr lang="ru-RU" altLang="en-US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Как зовут твою маму?</a:t>
            </a:r>
            <a:endParaRPr lang="ru-RU" altLang="en-US" sz="3600" dirty="0">
              <a:solidFill>
                <a:srgbClr val="40404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SimSun" panose="02010600030101010101" pitchFamily="2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8201" name="文本框 36"/>
          <p:cNvSpPr txBox="1"/>
          <p:nvPr/>
        </p:nvSpPr>
        <p:spPr>
          <a:xfrm>
            <a:off x="1148080" y="1790065"/>
            <a:ext cx="91109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/>
            <a:r>
              <a:rPr lang="ru-RU" altLang="en-US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Каким по счету в семье является ваш сын?</a:t>
            </a:r>
            <a:endParaRPr lang="ru-RU" altLang="en-US" sz="3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SimSun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8203" name="文本框 42"/>
          <p:cNvSpPr txBox="1"/>
          <p:nvPr/>
        </p:nvSpPr>
        <p:spPr>
          <a:xfrm>
            <a:off x="422910" y="184785"/>
            <a:ext cx="11019155" cy="706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noAutofit/>
          </a:bodyPr>
          <a:p>
            <a:pPr algn="ctr"/>
            <a:r>
              <a:rPr lang="ru-RU" altLang="zh-CN" sz="4400" dirty="0">
                <a:solidFill>
                  <a:srgbClr val="02B3C5"/>
                </a:solidFill>
                <a:ea typeface="SimSun" panose="02010600030101010101" pitchFamily="2" charset="-122"/>
                <a:cs typeface="Calibri" panose="020F0502020204030204" pitchFamily="34" charset="0"/>
              </a:rPr>
              <a:t>Студент № 1 и его мама </a:t>
            </a:r>
            <a:endParaRPr lang="ru-RU" altLang="zh-CN" sz="4400" dirty="0">
              <a:solidFill>
                <a:srgbClr val="02B3C5"/>
              </a:solidFill>
              <a:ea typeface="SimSun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8204" name="文本框 43"/>
          <p:cNvSpPr txBox="1"/>
          <p:nvPr/>
        </p:nvSpPr>
        <p:spPr>
          <a:xfrm>
            <a:off x="1148080" y="3262630"/>
            <a:ext cx="1104392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0" indent="0">
              <a:buNone/>
            </a:pPr>
            <a:r>
              <a:rPr lang="ru-RU" altLang="en-US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Вставьте пропущенное слово в стихотворении Агнии Барто: «Мама по комнате в фартуке белом неторопливо пойдет, ходит по комнатам, занята делом и между делом….</a:t>
            </a:r>
            <a:endParaRPr lang="ru-RU" altLang="en-US" sz="3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SimSun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8206" name="文本框 45"/>
          <p:cNvSpPr txBox="1"/>
          <p:nvPr/>
        </p:nvSpPr>
        <p:spPr>
          <a:xfrm>
            <a:off x="1148080" y="2544445"/>
            <a:ext cx="79254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/>
            <a:r>
              <a:rPr lang="ru-RU" altLang="en-US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Что твоя мама чаще делает?</a:t>
            </a:r>
            <a:endParaRPr lang="ru-RU" altLang="en-US" sz="3600" dirty="0">
              <a:solidFill>
                <a:srgbClr val="40404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SimSun" panose="02010600030101010101" pitchFamily="2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2" name="文本框 45"/>
          <p:cNvSpPr txBox="1"/>
          <p:nvPr/>
        </p:nvSpPr>
        <p:spPr>
          <a:xfrm>
            <a:off x="1148080" y="5525135"/>
            <a:ext cx="106813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/>
            <a:r>
              <a:rPr lang="ru-RU" altLang="en-US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К</a:t>
            </a:r>
            <a:r>
              <a:rPr lang="ru-RU" altLang="en-US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акой праздник</a:t>
            </a:r>
            <a:r>
              <a:rPr lang="ru-RU" altLang="en-US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отмечают каждый год в последнее воскресенье ноября</a:t>
            </a:r>
            <a:r>
              <a:rPr lang="ru-RU" altLang="en-US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?</a:t>
            </a:r>
            <a:endParaRPr lang="ru-RU" altLang="en-US" sz="3600" dirty="0">
              <a:solidFill>
                <a:srgbClr val="40404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SimSun" panose="02010600030101010101" pitchFamily="2" charset="-122"/>
              <a:cs typeface="Calibri" panose="020F050202020403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8199" grpId="0"/>
      <p:bldP spid="8199" grpId="1"/>
      <p:bldP spid="9" grpId="0" animBg="1"/>
      <p:bldP spid="9" grpId="1" animBg="1"/>
      <p:bldP spid="8201" grpId="0"/>
      <p:bldP spid="8201" grpId="1"/>
      <p:bldP spid="8" grpId="0" animBg="1"/>
      <p:bldP spid="8" grpId="1" animBg="1"/>
      <p:bldP spid="8206" grpId="0"/>
      <p:bldP spid="8206" grpId="1"/>
      <p:bldP spid="11" grpId="0" animBg="1"/>
      <p:bldP spid="11" grpId="1" animBg="1"/>
      <p:bldP spid="8204" grpId="0"/>
      <p:bldP spid="8204" grpId="1"/>
      <p:bldP spid="13" grpId="0" animBg="1"/>
      <p:bldP spid="13" grpId="1" animBg="1"/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任意多边形 5"/>
          <p:cNvSpPr/>
          <p:nvPr/>
        </p:nvSpPr>
        <p:spPr>
          <a:xfrm rot="10800000" flipH="1">
            <a:off x="9718675" y="4199255"/>
            <a:ext cx="2473325" cy="2658745"/>
          </a:xfrm>
          <a:custGeom>
            <a:avLst/>
            <a:gdLst>
              <a:gd name="connsiteX0" fmla="*/ 464944 w 2582970"/>
              <a:gd name="connsiteY0" fmla="*/ 0 h 2918147"/>
              <a:gd name="connsiteX1" fmla="*/ 2582970 w 2582970"/>
              <a:gd name="connsiteY1" fmla="*/ 0 h 2918147"/>
              <a:gd name="connsiteX2" fmla="*/ 2582970 w 2582970"/>
              <a:gd name="connsiteY2" fmla="*/ 2698179 h 2918147"/>
              <a:gd name="connsiteX3" fmla="*/ 2566138 w 2582970"/>
              <a:gd name="connsiteY3" fmla="*/ 2708404 h 2918147"/>
              <a:gd name="connsiteX4" fmla="*/ 1737800 w 2582970"/>
              <a:gd name="connsiteY4" fmla="*/ 2918147 h 2918147"/>
              <a:gd name="connsiteX5" fmla="*/ 0 w 2582970"/>
              <a:gd name="connsiteY5" fmla="*/ 1180347 h 2918147"/>
              <a:gd name="connsiteX6" fmla="*/ 396829 w 2582970"/>
              <a:gd name="connsiteY6" fmla="*/ 74945 h 2918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82970" h="2918147">
                <a:moveTo>
                  <a:pt x="464944" y="0"/>
                </a:moveTo>
                <a:lnTo>
                  <a:pt x="2582970" y="0"/>
                </a:lnTo>
                <a:lnTo>
                  <a:pt x="2582970" y="2698179"/>
                </a:lnTo>
                <a:lnTo>
                  <a:pt x="2566138" y="2708404"/>
                </a:lnTo>
                <a:cubicBezTo>
                  <a:pt x="2319904" y="2842167"/>
                  <a:pt x="2037725" y="2918147"/>
                  <a:pt x="1737800" y="2918147"/>
                </a:cubicBezTo>
                <a:cubicBezTo>
                  <a:pt x="778040" y="2918147"/>
                  <a:pt x="0" y="2140107"/>
                  <a:pt x="0" y="1180347"/>
                </a:cubicBezTo>
                <a:cubicBezTo>
                  <a:pt x="0" y="760452"/>
                  <a:pt x="148922" y="375339"/>
                  <a:pt x="396829" y="74945"/>
                </a:cubicBezTo>
                <a:close/>
              </a:path>
            </a:pathLst>
          </a:cu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scaled="0"/>
          </a:gra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85750" y="2670175"/>
            <a:ext cx="664210" cy="686435"/>
          </a:xfrm>
          <a:prstGeom prst="ellipse">
            <a:avLst/>
          </a:prstGeom>
          <a:solidFill>
            <a:srgbClr val="6A3C7C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zh-CN" sz="319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Calibri" panose="020F0502020204030204" pitchFamily="34" charset="0"/>
              </a:rPr>
              <a:t>3</a:t>
            </a:r>
            <a:endParaRPr kumimoji="0" lang="ru-RU" altLang="zh-CN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85750" y="1884045"/>
            <a:ext cx="663575" cy="633095"/>
          </a:xfrm>
          <a:prstGeom prst="ellipse">
            <a:avLst/>
          </a:prstGeom>
          <a:solidFill>
            <a:srgbClr val="02B3C5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zh-CN" sz="319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Calibri" panose="020F0502020204030204" pitchFamily="34" charset="0"/>
              </a:rPr>
              <a:t>2</a:t>
            </a:r>
            <a:endParaRPr kumimoji="0" lang="ru-RU" altLang="zh-CN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85750" y="3509645"/>
            <a:ext cx="686435" cy="641985"/>
          </a:xfrm>
          <a:prstGeom prst="ellipse">
            <a:avLst/>
          </a:prstGeom>
          <a:solidFill>
            <a:srgbClr val="FFBF53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zh-CN" sz="319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Calibri" panose="020F0502020204030204" pitchFamily="34" charset="0"/>
              </a:rPr>
              <a:t>4</a:t>
            </a:r>
            <a:endParaRPr kumimoji="0" lang="ru-RU" altLang="zh-CN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85750" y="1083310"/>
            <a:ext cx="663575" cy="607695"/>
          </a:xfrm>
          <a:prstGeom prst="ellipse">
            <a:avLst/>
          </a:prstGeom>
          <a:solidFill>
            <a:srgbClr val="F07474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zh-CN" sz="319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Calibri" panose="020F0502020204030204" pitchFamily="34" charset="0"/>
              </a:rPr>
              <a:t>1</a:t>
            </a:r>
            <a:endParaRPr kumimoji="0" lang="ru-RU" altLang="zh-CN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86385" y="4627245"/>
            <a:ext cx="685800" cy="598805"/>
          </a:xfrm>
          <a:prstGeom prst="ellipse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scaled="0"/>
          </a:gra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zh-CN" sz="319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Calibri" panose="020F0502020204030204" pitchFamily="34" charset="0"/>
              </a:rPr>
              <a:t>5</a:t>
            </a:r>
            <a:endParaRPr kumimoji="0" lang="ru-RU" altLang="zh-CN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8199" name="文本框 34"/>
          <p:cNvSpPr txBox="1"/>
          <p:nvPr/>
        </p:nvSpPr>
        <p:spPr>
          <a:xfrm>
            <a:off x="1148080" y="1036320"/>
            <a:ext cx="80441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0" indent="0">
              <a:buNone/>
            </a:pPr>
            <a:r>
              <a:rPr lang="ru-RU" altLang="en-US" sz="3600">
                <a:sym typeface="+mn-ea"/>
              </a:rPr>
              <a:t>Фамилия твоей мамы в девичестве</a:t>
            </a:r>
            <a:endParaRPr lang="ru-RU" altLang="en-US" sz="3600" dirty="0">
              <a:solidFill>
                <a:srgbClr val="40404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SimSun" panose="02010600030101010101" pitchFamily="2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8201" name="文本框 36"/>
          <p:cNvSpPr txBox="1"/>
          <p:nvPr/>
        </p:nvSpPr>
        <p:spPr>
          <a:xfrm>
            <a:off x="1148080" y="1790065"/>
            <a:ext cx="91109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/>
            <a:r>
              <a:rPr lang="ru-RU" altLang="en-US" sz="3600">
                <a:sym typeface="+mn-ea"/>
              </a:rPr>
              <a:t>Отчество вашего сына?</a:t>
            </a:r>
            <a:endParaRPr lang="ru-RU" altLang="en-US" sz="3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SimSun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8203" name="文本框 42"/>
          <p:cNvSpPr txBox="1"/>
          <p:nvPr/>
        </p:nvSpPr>
        <p:spPr>
          <a:xfrm>
            <a:off x="422910" y="184785"/>
            <a:ext cx="11019155" cy="706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noAutofit/>
          </a:bodyPr>
          <a:p>
            <a:pPr algn="ctr"/>
            <a:r>
              <a:rPr lang="ru-RU" altLang="zh-CN" sz="4400" dirty="0">
                <a:solidFill>
                  <a:srgbClr val="02B3C5"/>
                </a:solidFill>
                <a:ea typeface="SimSun" panose="02010600030101010101" pitchFamily="2" charset="-122"/>
                <a:cs typeface="Calibri" panose="020F0502020204030204" pitchFamily="34" charset="0"/>
              </a:rPr>
              <a:t>Студент № 2 и его мама </a:t>
            </a:r>
            <a:endParaRPr lang="ru-RU" altLang="zh-CN" sz="4400" dirty="0">
              <a:solidFill>
                <a:srgbClr val="02B3C5"/>
              </a:solidFill>
              <a:ea typeface="SimSun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8204" name="文本框 43"/>
          <p:cNvSpPr txBox="1"/>
          <p:nvPr/>
        </p:nvSpPr>
        <p:spPr>
          <a:xfrm>
            <a:off x="1148080" y="3506470"/>
            <a:ext cx="110439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ru-RU" altLang="en-US" sz="3600">
                <a:sym typeface="+mn-ea"/>
              </a:rPr>
              <a:t>Какие песни своему ребенку поет мама перед сном?</a:t>
            </a:r>
            <a:endParaRPr lang="ru-RU" altLang="en-US" sz="3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SimSun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8206" name="文本框 45"/>
          <p:cNvSpPr txBox="1"/>
          <p:nvPr/>
        </p:nvSpPr>
        <p:spPr>
          <a:xfrm>
            <a:off x="1148080" y="2544445"/>
            <a:ext cx="102939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/>
            <a:r>
              <a:rPr lang="ru-RU" altLang="en-US" sz="3600">
                <a:sym typeface="+mn-ea"/>
              </a:rPr>
              <a:t>Во сколько лет твоя мама пошла в 1 класс</a:t>
            </a:r>
            <a:endParaRPr lang="ru-RU" altLang="en-US" sz="3600" dirty="0">
              <a:solidFill>
                <a:srgbClr val="40404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SimSun" panose="02010600030101010101" pitchFamily="2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2" name="文本框 45"/>
          <p:cNvSpPr txBox="1"/>
          <p:nvPr/>
        </p:nvSpPr>
        <p:spPr>
          <a:xfrm>
            <a:off x="1148080" y="4468495"/>
            <a:ext cx="106813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ru-RU" altLang="en-US" sz="3600">
                <a:sym typeface="+mn-ea"/>
              </a:rPr>
              <a:t>В какую игру играют девочки, что бы быть похожими на своих мам?</a:t>
            </a:r>
            <a:endParaRPr lang="ru-RU" altLang="en-US" sz="3600" dirty="0">
              <a:solidFill>
                <a:srgbClr val="40404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SimSun" panose="02010600030101010101" pitchFamily="2" charset="-122"/>
              <a:cs typeface="Calibri" panose="020F050202020403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3" grpId="0"/>
      <p:bldP spid="8203" grpId="1"/>
      <p:bldP spid="12" grpId="0" animBg="1"/>
      <p:bldP spid="12" grpId="1" animBg="1"/>
      <p:bldP spid="8199" grpId="0"/>
      <p:bldP spid="8199" grpId="1"/>
      <p:bldP spid="9" grpId="0" animBg="1"/>
      <p:bldP spid="9" grpId="1" animBg="1"/>
      <p:bldP spid="8201" grpId="0"/>
      <p:bldP spid="8201" grpId="1"/>
      <p:bldP spid="8" grpId="0" animBg="1"/>
      <p:bldP spid="8" grpId="1" animBg="1"/>
      <p:bldP spid="8206" grpId="0"/>
      <p:bldP spid="8206" grpId="1"/>
      <p:bldP spid="11" grpId="0" animBg="1"/>
      <p:bldP spid="11" grpId="1" animBg="1"/>
      <p:bldP spid="8204" grpId="0"/>
      <p:bldP spid="8204" grpId="1"/>
      <p:bldP spid="13" grpId="0" animBg="1"/>
      <p:bldP spid="13" grpId="1" animBg="1"/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任意多边形 5"/>
          <p:cNvSpPr/>
          <p:nvPr/>
        </p:nvSpPr>
        <p:spPr>
          <a:xfrm rot="10800000" flipH="1">
            <a:off x="9718675" y="4199255"/>
            <a:ext cx="2473325" cy="2658745"/>
          </a:xfrm>
          <a:custGeom>
            <a:avLst/>
            <a:gdLst>
              <a:gd name="connsiteX0" fmla="*/ 464944 w 2582970"/>
              <a:gd name="connsiteY0" fmla="*/ 0 h 2918147"/>
              <a:gd name="connsiteX1" fmla="*/ 2582970 w 2582970"/>
              <a:gd name="connsiteY1" fmla="*/ 0 h 2918147"/>
              <a:gd name="connsiteX2" fmla="*/ 2582970 w 2582970"/>
              <a:gd name="connsiteY2" fmla="*/ 2698179 h 2918147"/>
              <a:gd name="connsiteX3" fmla="*/ 2566138 w 2582970"/>
              <a:gd name="connsiteY3" fmla="*/ 2708404 h 2918147"/>
              <a:gd name="connsiteX4" fmla="*/ 1737800 w 2582970"/>
              <a:gd name="connsiteY4" fmla="*/ 2918147 h 2918147"/>
              <a:gd name="connsiteX5" fmla="*/ 0 w 2582970"/>
              <a:gd name="connsiteY5" fmla="*/ 1180347 h 2918147"/>
              <a:gd name="connsiteX6" fmla="*/ 396829 w 2582970"/>
              <a:gd name="connsiteY6" fmla="*/ 74945 h 2918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82970" h="2918147">
                <a:moveTo>
                  <a:pt x="464944" y="0"/>
                </a:moveTo>
                <a:lnTo>
                  <a:pt x="2582970" y="0"/>
                </a:lnTo>
                <a:lnTo>
                  <a:pt x="2582970" y="2698179"/>
                </a:lnTo>
                <a:lnTo>
                  <a:pt x="2566138" y="2708404"/>
                </a:lnTo>
                <a:cubicBezTo>
                  <a:pt x="2319904" y="2842167"/>
                  <a:pt x="2037725" y="2918147"/>
                  <a:pt x="1737800" y="2918147"/>
                </a:cubicBezTo>
                <a:cubicBezTo>
                  <a:pt x="778040" y="2918147"/>
                  <a:pt x="0" y="2140107"/>
                  <a:pt x="0" y="1180347"/>
                </a:cubicBezTo>
                <a:cubicBezTo>
                  <a:pt x="0" y="760452"/>
                  <a:pt x="148922" y="375339"/>
                  <a:pt x="396829" y="74945"/>
                </a:cubicBezTo>
                <a:close/>
              </a:path>
            </a:pathLst>
          </a:custGeom>
          <a:solidFill>
            <a:srgbClr val="7030A0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85750" y="2670175"/>
            <a:ext cx="664210" cy="686435"/>
          </a:xfrm>
          <a:prstGeom prst="ellipse">
            <a:avLst/>
          </a:prstGeom>
          <a:solidFill>
            <a:srgbClr val="6A3C7C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zh-CN" sz="319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Calibri" panose="020F0502020204030204" pitchFamily="34" charset="0"/>
              </a:rPr>
              <a:t>3</a:t>
            </a:r>
            <a:endParaRPr kumimoji="0" lang="ru-RU" altLang="zh-CN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85750" y="1884045"/>
            <a:ext cx="663575" cy="633095"/>
          </a:xfrm>
          <a:prstGeom prst="ellipse">
            <a:avLst/>
          </a:prstGeom>
          <a:solidFill>
            <a:srgbClr val="02B3C5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zh-CN" sz="319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Calibri" panose="020F0502020204030204" pitchFamily="34" charset="0"/>
              </a:rPr>
              <a:t>2</a:t>
            </a:r>
            <a:endParaRPr kumimoji="0" lang="ru-RU" altLang="zh-CN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85750" y="3509645"/>
            <a:ext cx="686435" cy="641985"/>
          </a:xfrm>
          <a:prstGeom prst="ellipse">
            <a:avLst/>
          </a:prstGeom>
          <a:solidFill>
            <a:srgbClr val="FFBF53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zh-CN" sz="319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Calibri" panose="020F0502020204030204" pitchFamily="34" charset="0"/>
              </a:rPr>
              <a:t>4</a:t>
            </a:r>
            <a:endParaRPr kumimoji="0" lang="ru-RU" altLang="zh-CN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85750" y="1083310"/>
            <a:ext cx="663575" cy="607695"/>
          </a:xfrm>
          <a:prstGeom prst="ellipse">
            <a:avLst/>
          </a:prstGeom>
          <a:solidFill>
            <a:srgbClr val="F07474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zh-CN" sz="319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Calibri" panose="020F0502020204030204" pitchFamily="34" charset="0"/>
              </a:rPr>
              <a:t>1</a:t>
            </a:r>
            <a:endParaRPr kumimoji="0" lang="ru-RU" altLang="zh-CN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63525" y="5045075"/>
            <a:ext cx="685800" cy="598805"/>
          </a:xfrm>
          <a:prstGeom prst="ellipse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scaled="0"/>
          </a:gra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zh-CN" sz="319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Calibri" panose="020F0502020204030204" pitchFamily="34" charset="0"/>
              </a:rPr>
              <a:t>5</a:t>
            </a:r>
            <a:endParaRPr kumimoji="0" lang="ru-RU" altLang="zh-CN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8199" name="文本框 34"/>
          <p:cNvSpPr txBox="1"/>
          <p:nvPr/>
        </p:nvSpPr>
        <p:spPr>
          <a:xfrm>
            <a:off x="1148080" y="1036320"/>
            <a:ext cx="80441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0" indent="0">
              <a:buNone/>
            </a:pPr>
            <a:r>
              <a:rPr lang="ru-RU" altLang="en-US" sz="3600">
                <a:sym typeface="+mn-ea"/>
              </a:rPr>
              <a:t>Любимая еда твоей мамы</a:t>
            </a:r>
            <a:endParaRPr lang="ru-RU" altLang="en-US" sz="3600" dirty="0">
              <a:solidFill>
                <a:srgbClr val="40404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SimSun" panose="02010600030101010101" pitchFamily="2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8201" name="文本框 36"/>
          <p:cNvSpPr txBox="1"/>
          <p:nvPr/>
        </p:nvSpPr>
        <p:spPr>
          <a:xfrm>
            <a:off x="1148080" y="1790065"/>
            <a:ext cx="91109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/>
            <a:r>
              <a:rPr lang="ru-RU" altLang="en-US" sz="3600">
                <a:sym typeface="+mn-ea"/>
              </a:rPr>
              <a:t>Во сколько лет твоя мама пошла в 1 класс</a:t>
            </a:r>
            <a:endParaRPr lang="ru-RU" altLang="en-US" sz="3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SimSun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8203" name="文本框 42"/>
          <p:cNvSpPr txBox="1"/>
          <p:nvPr/>
        </p:nvSpPr>
        <p:spPr>
          <a:xfrm>
            <a:off x="422910" y="184785"/>
            <a:ext cx="11019155" cy="706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noAutofit/>
          </a:bodyPr>
          <a:p>
            <a:pPr algn="ctr"/>
            <a:r>
              <a:rPr lang="ru-RU" altLang="zh-CN" sz="4400" dirty="0">
                <a:solidFill>
                  <a:srgbClr val="02B3C5"/>
                </a:solidFill>
                <a:ea typeface="SimSun" panose="02010600030101010101" pitchFamily="2" charset="-122"/>
                <a:cs typeface="Calibri" panose="020F0502020204030204" pitchFamily="34" charset="0"/>
              </a:rPr>
              <a:t> Студент № 3 и его мама </a:t>
            </a:r>
            <a:endParaRPr lang="ru-RU" altLang="zh-CN" sz="4400" dirty="0">
              <a:solidFill>
                <a:srgbClr val="02B3C5"/>
              </a:solidFill>
              <a:ea typeface="SimSun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8204" name="文本框 43"/>
          <p:cNvSpPr txBox="1"/>
          <p:nvPr/>
        </p:nvSpPr>
        <p:spPr>
          <a:xfrm>
            <a:off x="1271905" y="3298825"/>
            <a:ext cx="1092009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ru-RU" altLang="en-US" sz="3600">
                <a:sym typeface="+mn-ea"/>
              </a:rPr>
              <a:t>Отгадайте загадку: Мамин день, а значит мама заслужила праздник славный, ей рисунок свой дарю, маму всей душой …</a:t>
            </a:r>
            <a:endParaRPr lang="ru-RU" altLang="en-US" sz="3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SimSun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8206" name="文本框 45"/>
          <p:cNvSpPr txBox="1"/>
          <p:nvPr/>
        </p:nvSpPr>
        <p:spPr>
          <a:xfrm>
            <a:off x="1148080" y="2544445"/>
            <a:ext cx="102939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/>
            <a:r>
              <a:rPr lang="ru-RU" altLang="en-US" sz="3600">
                <a:sym typeface="+mn-ea"/>
              </a:rPr>
              <a:t>Ваш ребенок на кого был похож в детстве?</a:t>
            </a:r>
            <a:endParaRPr lang="ru-RU" altLang="en-US" sz="3600" dirty="0">
              <a:solidFill>
                <a:srgbClr val="40404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SimSun" panose="02010600030101010101" pitchFamily="2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2" name="文本框 45"/>
          <p:cNvSpPr txBox="1"/>
          <p:nvPr/>
        </p:nvSpPr>
        <p:spPr>
          <a:xfrm>
            <a:off x="1148080" y="5052060"/>
            <a:ext cx="1068133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ru-RU" altLang="en-US" sz="3600">
                <a:sym typeface="+mn-ea"/>
              </a:rPr>
              <a:t>Какой цветок является символом всероссийской социальной акции  ко дню матери «Мама, я тебя люблю!»</a:t>
            </a:r>
            <a:endParaRPr lang="ru-RU" altLang="en-US" sz="3600" dirty="0">
              <a:solidFill>
                <a:srgbClr val="40404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SimSun" panose="02010600030101010101" pitchFamily="2" charset="-122"/>
              <a:cs typeface="Calibri" panose="020F050202020403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3" grpId="0"/>
      <p:bldP spid="8203" grpId="1"/>
      <p:bldP spid="12" grpId="0" bldLvl="0" animBg="1"/>
      <p:bldP spid="12" grpId="1" animBg="1"/>
      <p:bldP spid="8199" grpId="0"/>
      <p:bldP spid="8199" grpId="1"/>
      <p:bldP spid="9" grpId="0" bldLvl="0" animBg="1"/>
      <p:bldP spid="9" grpId="1" animBg="1"/>
      <p:bldP spid="8201" grpId="0"/>
      <p:bldP spid="8201" grpId="1"/>
      <p:bldP spid="8" grpId="0" bldLvl="0" animBg="1"/>
      <p:bldP spid="8" grpId="1" animBg="1"/>
      <p:bldP spid="8206" grpId="0"/>
      <p:bldP spid="8206" grpId="1"/>
      <p:bldP spid="11" grpId="0" bldLvl="0" animBg="1"/>
      <p:bldP spid="11" grpId="1" animBg="1"/>
      <p:bldP spid="8204" grpId="0"/>
      <p:bldP spid="8204" grpId="1"/>
      <p:bldP spid="13" grpId="0" bldLvl="0" animBg="1"/>
      <p:bldP spid="13" grpId="1" animBg="1"/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任意多边形 5"/>
          <p:cNvSpPr/>
          <p:nvPr/>
        </p:nvSpPr>
        <p:spPr>
          <a:xfrm rot="10800000" flipH="1">
            <a:off x="9718675" y="4199255"/>
            <a:ext cx="2473325" cy="2658745"/>
          </a:xfrm>
          <a:custGeom>
            <a:avLst/>
            <a:gdLst>
              <a:gd name="connsiteX0" fmla="*/ 464944 w 2582970"/>
              <a:gd name="connsiteY0" fmla="*/ 0 h 2918147"/>
              <a:gd name="connsiteX1" fmla="*/ 2582970 w 2582970"/>
              <a:gd name="connsiteY1" fmla="*/ 0 h 2918147"/>
              <a:gd name="connsiteX2" fmla="*/ 2582970 w 2582970"/>
              <a:gd name="connsiteY2" fmla="*/ 2698179 h 2918147"/>
              <a:gd name="connsiteX3" fmla="*/ 2566138 w 2582970"/>
              <a:gd name="connsiteY3" fmla="*/ 2708404 h 2918147"/>
              <a:gd name="connsiteX4" fmla="*/ 1737800 w 2582970"/>
              <a:gd name="connsiteY4" fmla="*/ 2918147 h 2918147"/>
              <a:gd name="connsiteX5" fmla="*/ 0 w 2582970"/>
              <a:gd name="connsiteY5" fmla="*/ 1180347 h 2918147"/>
              <a:gd name="connsiteX6" fmla="*/ 396829 w 2582970"/>
              <a:gd name="connsiteY6" fmla="*/ 74945 h 2918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82970" h="2918147">
                <a:moveTo>
                  <a:pt x="464944" y="0"/>
                </a:moveTo>
                <a:lnTo>
                  <a:pt x="2582970" y="0"/>
                </a:lnTo>
                <a:lnTo>
                  <a:pt x="2582970" y="2698179"/>
                </a:lnTo>
                <a:lnTo>
                  <a:pt x="2566138" y="2708404"/>
                </a:lnTo>
                <a:cubicBezTo>
                  <a:pt x="2319904" y="2842167"/>
                  <a:pt x="2037725" y="2918147"/>
                  <a:pt x="1737800" y="2918147"/>
                </a:cubicBezTo>
                <a:cubicBezTo>
                  <a:pt x="778040" y="2918147"/>
                  <a:pt x="0" y="2140107"/>
                  <a:pt x="0" y="1180347"/>
                </a:cubicBezTo>
                <a:cubicBezTo>
                  <a:pt x="0" y="760452"/>
                  <a:pt x="148922" y="375339"/>
                  <a:pt x="396829" y="74945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85750" y="2670175"/>
            <a:ext cx="664210" cy="686435"/>
          </a:xfrm>
          <a:prstGeom prst="ellipse">
            <a:avLst/>
          </a:prstGeom>
          <a:solidFill>
            <a:srgbClr val="6A3C7C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zh-CN" sz="319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Calibri" panose="020F0502020204030204" pitchFamily="34" charset="0"/>
              </a:rPr>
              <a:t>3</a:t>
            </a:r>
            <a:endParaRPr kumimoji="0" lang="ru-RU" altLang="zh-CN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85750" y="1884045"/>
            <a:ext cx="663575" cy="633095"/>
          </a:xfrm>
          <a:prstGeom prst="ellipse">
            <a:avLst/>
          </a:prstGeom>
          <a:solidFill>
            <a:srgbClr val="02B3C5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zh-CN" sz="319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Calibri" panose="020F0502020204030204" pitchFamily="34" charset="0"/>
              </a:rPr>
              <a:t>2</a:t>
            </a:r>
            <a:endParaRPr kumimoji="0" lang="ru-RU" altLang="zh-CN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85750" y="3509645"/>
            <a:ext cx="686435" cy="641985"/>
          </a:xfrm>
          <a:prstGeom prst="ellipse">
            <a:avLst/>
          </a:prstGeom>
          <a:solidFill>
            <a:srgbClr val="FFBF53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zh-CN" sz="319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Calibri" panose="020F0502020204030204" pitchFamily="34" charset="0"/>
              </a:rPr>
              <a:t>4</a:t>
            </a:r>
            <a:endParaRPr kumimoji="0" lang="ru-RU" altLang="zh-CN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85750" y="1083310"/>
            <a:ext cx="663575" cy="607695"/>
          </a:xfrm>
          <a:prstGeom prst="ellipse">
            <a:avLst/>
          </a:prstGeom>
          <a:solidFill>
            <a:srgbClr val="F07474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zh-CN" sz="319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Calibri" panose="020F0502020204030204" pitchFamily="34" charset="0"/>
              </a:rPr>
              <a:t>1</a:t>
            </a:r>
            <a:endParaRPr kumimoji="0" lang="ru-RU" altLang="zh-CN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63525" y="5045075"/>
            <a:ext cx="685800" cy="598805"/>
          </a:xfrm>
          <a:prstGeom prst="ellipse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scaled="0"/>
          </a:gra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zh-CN" sz="319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Calibri" panose="020F0502020204030204" pitchFamily="34" charset="0"/>
              </a:rPr>
              <a:t>5</a:t>
            </a:r>
            <a:endParaRPr kumimoji="0" lang="ru-RU" altLang="zh-CN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8199" name="文本框 34"/>
          <p:cNvSpPr txBox="1"/>
          <p:nvPr/>
        </p:nvSpPr>
        <p:spPr>
          <a:xfrm>
            <a:off x="1148080" y="1036320"/>
            <a:ext cx="80441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0" indent="0">
              <a:buNone/>
            </a:pPr>
            <a:r>
              <a:rPr lang="ru-RU" altLang="en-US" sz="3600">
                <a:sym typeface="+mn-ea"/>
              </a:rPr>
              <a:t>Какое мороженое любит твоя мама?</a:t>
            </a:r>
            <a:endParaRPr lang="ru-RU" altLang="en-US" sz="3600">
              <a:sym typeface="+mn-ea"/>
            </a:endParaRPr>
          </a:p>
        </p:txBody>
      </p:sp>
      <p:sp>
        <p:nvSpPr>
          <p:cNvPr id="8201" name="文本框 36"/>
          <p:cNvSpPr txBox="1"/>
          <p:nvPr/>
        </p:nvSpPr>
        <p:spPr>
          <a:xfrm>
            <a:off x="1148080" y="1790065"/>
            <a:ext cx="91109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/>
            <a:r>
              <a:rPr lang="ru-RU" altLang="en-US" sz="3600">
                <a:sym typeface="+mn-ea"/>
              </a:rPr>
              <a:t>Чем вы похожи со своим ребенком?</a:t>
            </a:r>
            <a:endParaRPr lang="ru-RU" altLang="en-US" sz="3600">
              <a:sym typeface="+mn-ea"/>
            </a:endParaRPr>
          </a:p>
        </p:txBody>
      </p:sp>
      <p:sp>
        <p:nvSpPr>
          <p:cNvPr id="8203" name="文本框 42"/>
          <p:cNvSpPr txBox="1"/>
          <p:nvPr/>
        </p:nvSpPr>
        <p:spPr>
          <a:xfrm>
            <a:off x="422910" y="184785"/>
            <a:ext cx="11019155" cy="706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noAutofit/>
          </a:bodyPr>
          <a:p>
            <a:pPr algn="ctr"/>
            <a:r>
              <a:rPr lang="ru-RU" altLang="zh-CN" sz="4400" dirty="0">
                <a:solidFill>
                  <a:srgbClr val="02B3C5"/>
                </a:solidFill>
                <a:ea typeface="SimSun" panose="02010600030101010101" pitchFamily="2" charset="-122"/>
                <a:cs typeface="Calibri" panose="020F0502020204030204" pitchFamily="34" charset="0"/>
              </a:rPr>
              <a:t> Студент № 4 и его мама </a:t>
            </a:r>
            <a:endParaRPr lang="ru-RU" altLang="zh-CN" sz="4400" dirty="0">
              <a:solidFill>
                <a:srgbClr val="02B3C5"/>
              </a:solidFill>
              <a:ea typeface="SimSun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8204" name="文本框 43"/>
          <p:cNvSpPr txBox="1"/>
          <p:nvPr/>
        </p:nvSpPr>
        <p:spPr>
          <a:xfrm>
            <a:off x="1271905" y="3298825"/>
            <a:ext cx="1092009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ru-RU" altLang="en-US" sz="3600">
                <a:sym typeface="+mn-ea"/>
              </a:rPr>
              <a:t>Назовите памятник архитектуры, являющийся одним из самых высоких памятников России, в котором присутствует слово «мать».</a:t>
            </a:r>
            <a:endParaRPr lang="ru-RU" altLang="en-US" sz="3600">
              <a:sym typeface="+mn-ea"/>
            </a:endParaRPr>
          </a:p>
        </p:txBody>
      </p:sp>
      <p:sp>
        <p:nvSpPr>
          <p:cNvPr id="8206" name="文本框 45"/>
          <p:cNvSpPr txBox="1"/>
          <p:nvPr/>
        </p:nvSpPr>
        <p:spPr>
          <a:xfrm>
            <a:off x="1148080" y="2544445"/>
            <a:ext cx="102939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/>
            <a:r>
              <a:rPr lang="ru-RU" altLang="en-US" sz="3600">
                <a:sym typeface="+mn-ea"/>
              </a:rPr>
              <a:t>На кого учится ваш ребенок?</a:t>
            </a:r>
            <a:endParaRPr lang="ru-RU" altLang="en-US" sz="3600">
              <a:sym typeface="+mn-ea"/>
            </a:endParaRPr>
          </a:p>
        </p:txBody>
      </p:sp>
      <p:sp>
        <p:nvSpPr>
          <p:cNvPr id="2" name="文本框 45"/>
          <p:cNvSpPr txBox="1"/>
          <p:nvPr/>
        </p:nvSpPr>
        <p:spPr>
          <a:xfrm>
            <a:off x="1148080" y="5052060"/>
            <a:ext cx="106813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ru-RU" altLang="en-US" sz="3600">
                <a:sym typeface="+mn-ea"/>
              </a:rPr>
              <a:t>Кто такой «маменькин сынок»? </a:t>
            </a:r>
            <a:endParaRPr lang="ru-RU" altLang="en-US" sz="360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3" grpId="0"/>
      <p:bldP spid="8203" grpId="1"/>
      <p:bldP spid="12" grpId="0" bldLvl="0" animBg="1"/>
      <p:bldP spid="12" grpId="1" animBg="1"/>
      <p:bldP spid="8199" grpId="0"/>
      <p:bldP spid="8199" grpId="1"/>
      <p:bldP spid="9" grpId="0" bldLvl="0" animBg="1"/>
      <p:bldP spid="9" grpId="1" animBg="1"/>
      <p:bldP spid="8201" grpId="0"/>
      <p:bldP spid="8201" grpId="1"/>
      <p:bldP spid="8" grpId="0" bldLvl="0" animBg="1"/>
      <p:bldP spid="8" grpId="1" animBg="1"/>
      <p:bldP spid="8206" grpId="0"/>
      <p:bldP spid="8206" grpId="1"/>
      <p:bldP spid="11" grpId="0" bldLvl="0" animBg="1"/>
      <p:bldP spid="11" grpId="1" animBg="1"/>
      <p:bldP spid="8204" grpId="0"/>
      <p:bldP spid="8204" grpId="1"/>
      <p:bldP spid="13" grpId="0" bldLvl="0" animBg="1"/>
      <p:bldP spid="13" grpId="1" animBg="1"/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任意多边形 5"/>
          <p:cNvSpPr/>
          <p:nvPr/>
        </p:nvSpPr>
        <p:spPr>
          <a:xfrm rot="10800000" flipH="1">
            <a:off x="9718675" y="4199255"/>
            <a:ext cx="2473325" cy="2658745"/>
          </a:xfrm>
          <a:custGeom>
            <a:avLst/>
            <a:gdLst>
              <a:gd name="connsiteX0" fmla="*/ 464944 w 2582970"/>
              <a:gd name="connsiteY0" fmla="*/ 0 h 2918147"/>
              <a:gd name="connsiteX1" fmla="*/ 2582970 w 2582970"/>
              <a:gd name="connsiteY1" fmla="*/ 0 h 2918147"/>
              <a:gd name="connsiteX2" fmla="*/ 2582970 w 2582970"/>
              <a:gd name="connsiteY2" fmla="*/ 2698179 h 2918147"/>
              <a:gd name="connsiteX3" fmla="*/ 2566138 w 2582970"/>
              <a:gd name="connsiteY3" fmla="*/ 2708404 h 2918147"/>
              <a:gd name="connsiteX4" fmla="*/ 1737800 w 2582970"/>
              <a:gd name="connsiteY4" fmla="*/ 2918147 h 2918147"/>
              <a:gd name="connsiteX5" fmla="*/ 0 w 2582970"/>
              <a:gd name="connsiteY5" fmla="*/ 1180347 h 2918147"/>
              <a:gd name="connsiteX6" fmla="*/ 396829 w 2582970"/>
              <a:gd name="connsiteY6" fmla="*/ 74945 h 2918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82970" h="2918147">
                <a:moveTo>
                  <a:pt x="464944" y="0"/>
                </a:moveTo>
                <a:lnTo>
                  <a:pt x="2582970" y="0"/>
                </a:lnTo>
                <a:lnTo>
                  <a:pt x="2582970" y="2698179"/>
                </a:lnTo>
                <a:lnTo>
                  <a:pt x="2566138" y="2708404"/>
                </a:lnTo>
                <a:cubicBezTo>
                  <a:pt x="2319904" y="2842167"/>
                  <a:pt x="2037725" y="2918147"/>
                  <a:pt x="1737800" y="2918147"/>
                </a:cubicBezTo>
                <a:cubicBezTo>
                  <a:pt x="778040" y="2918147"/>
                  <a:pt x="0" y="2140107"/>
                  <a:pt x="0" y="1180347"/>
                </a:cubicBezTo>
                <a:cubicBezTo>
                  <a:pt x="0" y="760452"/>
                  <a:pt x="148922" y="375339"/>
                  <a:pt x="396829" y="74945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85750" y="2670175"/>
            <a:ext cx="664210" cy="686435"/>
          </a:xfrm>
          <a:prstGeom prst="ellipse">
            <a:avLst/>
          </a:prstGeom>
          <a:solidFill>
            <a:srgbClr val="6A3C7C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zh-CN" sz="319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Calibri" panose="020F0502020204030204" pitchFamily="34" charset="0"/>
              </a:rPr>
              <a:t>3</a:t>
            </a:r>
            <a:endParaRPr kumimoji="0" lang="ru-RU" altLang="zh-CN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85750" y="1884045"/>
            <a:ext cx="663575" cy="633095"/>
          </a:xfrm>
          <a:prstGeom prst="ellipse">
            <a:avLst/>
          </a:prstGeom>
          <a:solidFill>
            <a:srgbClr val="02B3C5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zh-CN" sz="319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Calibri" panose="020F0502020204030204" pitchFamily="34" charset="0"/>
              </a:rPr>
              <a:t>2</a:t>
            </a:r>
            <a:endParaRPr kumimoji="0" lang="ru-RU" altLang="zh-CN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85750" y="3509645"/>
            <a:ext cx="686435" cy="641985"/>
          </a:xfrm>
          <a:prstGeom prst="ellipse">
            <a:avLst/>
          </a:prstGeom>
          <a:solidFill>
            <a:srgbClr val="FFBF53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zh-CN" sz="319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Calibri" panose="020F0502020204030204" pitchFamily="34" charset="0"/>
              </a:rPr>
              <a:t>4</a:t>
            </a:r>
            <a:endParaRPr kumimoji="0" lang="ru-RU" altLang="zh-CN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85750" y="1083310"/>
            <a:ext cx="663575" cy="607695"/>
          </a:xfrm>
          <a:prstGeom prst="ellipse">
            <a:avLst/>
          </a:prstGeom>
          <a:solidFill>
            <a:srgbClr val="F07474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zh-CN" sz="319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Calibri" panose="020F0502020204030204" pitchFamily="34" charset="0"/>
              </a:rPr>
              <a:t>1</a:t>
            </a:r>
            <a:endParaRPr kumimoji="0" lang="ru-RU" altLang="zh-CN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86385" y="4446270"/>
            <a:ext cx="685800" cy="598805"/>
          </a:xfrm>
          <a:prstGeom prst="ellipse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scaled="0"/>
          </a:gra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zh-CN" sz="319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Calibri" panose="020F0502020204030204" pitchFamily="34" charset="0"/>
              </a:rPr>
              <a:t>5</a:t>
            </a:r>
            <a:endParaRPr kumimoji="0" lang="ru-RU" altLang="zh-CN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8199" name="文本框 34"/>
          <p:cNvSpPr txBox="1"/>
          <p:nvPr/>
        </p:nvSpPr>
        <p:spPr>
          <a:xfrm>
            <a:off x="1148080" y="1036320"/>
            <a:ext cx="106813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0" indent="0">
              <a:buNone/>
            </a:pPr>
            <a:r>
              <a:rPr lang="ru-RU" altLang="en-US" sz="3600">
                <a:sym typeface="+mn-ea"/>
              </a:rPr>
              <a:t>Сколько лет ты уже вместе живешь со своей мамой?</a:t>
            </a:r>
            <a:endParaRPr lang="ru-RU" altLang="en-US" sz="3600">
              <a:sym typeface="+mn-ea"/>
            </a:endParaRPr>
          </a:p>
        </p:txBody>
      </p:sp>
      <p:sp>
        <p:nvSpPr>
          <p:cNvPr id="8201" name="文本框 36"/>
          <p:cNvSpPr txBox="1"/>
          <p:nvPr/>
        </p:nvSpPr>
        <p:spPr>
          <a:xfrm>
            <a:off x="1252855" y="2633345"/>
            <a:ext cx="105765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/>
            <a:r>
              <a:rPr lang="ru-RU" altLang="en-US" sz="3600">
                <a:sym typeface="+mn-ea"/>
              </a:rPr>
              <a:t>Назовите одним словом своего ребенка какой он</a:t>
            </a:r>
            <a:endParaRPr lang="ru-RU" altLang="en-US" sz="3600">
              <a:sym typeface="+mn-ea"/>
            </a:endParaRPr>
          </a:p>
        </p:txBody>
      </p:sp>
      <p:sp>
        <p:nvSpPr>
          <p:cNvPr id="8203" name="文本框 42"/>
          <p:cNvSpPr txBox="1"/>
          <p:nvPr/>
        </p:nvSpPr>
        <p:spPr>
          <a:xfrm>
            <a:off x="422910" y="184785"/>
            <a:ext cx="11019155" cy="706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noAutofit/>
          </a:bodyPr>
          <a:p>
            <a:pPr algn="ctr"/>
            <a:r>
              <a:rPr lang="ru-RU" altLang="zh-CN" sz="4400" dirty="0">
                <a:solidFill>
                  <a:srgbClr val="02B3C5"/>
                </a:solidFill>
                <a:ea typeface="SimSun" panose="02010600030101010101" pitchFamily="2" charset="-122"/>
                <a:cs typeface="Calibri" panose="020F0502020204030204" pitchFamily="34" charset="0"/>
              </a:rPr>
              <a:t>Студент № 5 и его мама </a:t>
            </a:r>
            <a:endParaRPr lang="ru-RU" altLang="zh-CN" sz="4400" dirty="0">
              <a:solidFill>
                <a:srgbClr val="02B3C5"/>
              </a:solidFill>
              <a:ea typeface="SimSun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8204" name="文本框 43"/>
          <p:cNvSpPr txBox="1"/>
          <p:nvPr/>
        </p:nvSpPr>
        <p:spPr>
          <a:xfrm>
            <a:off x="1271905" y="3356610"/>
            <a:ext cx="109200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ru-RU" altLang="en-US" sz="3600">
                <a:sym typeface="+mn-ea"/>
              </a:rPr>
              <a:t>Кем вам будет приходиться мама мамы вашей мамы?</a:t>
            </a:r>
            <a:endParaRPr lang="ru-RU" altLang="en-US" sz="3600">
              <a:sym typeface="+mn-ea"/>
            </a:endParaRPr>
          </a:p>
        </p:txBody>
      </p:sp>
      <p:sp>
        <p:nvSpPr>
          <p:cNvPr id="8206" name="文本框 45"/>
          <p:cNvSpPr txBox="1"/>
          <p:nvPr/>
        </p:nvSpPr>
        <p:spPr>
          <a:xfrm>
            <a:off x="1148080" y="1878965"/>
            <a:ext cx="102939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/>
            <a:r>
              <a:rPr lang="ru-RU" altLang="en-US" sz="3600">
                <a:sym typeface="+mn-ea"/>
              </a:rPr>
              <a:t>Что умеет делать мама с закрытыми глазами?</a:t>
            </a:r>
            <a:endParaRPr lang="ru-RU" altLang="en-US" sz="3600">
              <a:sym typeface="+mn-ea"/>
            </a:endParaRPr>
          </a:p>
        </p:txBody>
      </p:sp>
      <p:sp>
        <p:nvSpPr>
          <p:cNvPr id="2" name="文本框 45"/>
          <p:cNvSpPr txBox="1"/>
          <p:nvPr/>
        </p:nvSpPr>
        <p:spPr>
          <a:xfrm>
            <a:off x="1391285" y="4230370"/>
            <a:ext cx="106813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ru-RU" altLang="en-US" sz="3600">
                <a:sym typeface="+mn-ea"/>
              </a:rPr>
              <a:t>В каком году был подписан указ президента о дне матери? (1998, 2002, 2008)</a:t>
            </a:r>
            <a:endParaRPr lang="ru-RU" altLang="en-US" sz="360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3" grpId="0"/>
      <p:bldP spid="8203" grpId="1"/>
      <p:bldP spid="12" grpId="0" animBg="1"/>
      <p:bldP spid="12" grpId="1" animBg="1"/>
      <p:bldP spid="8199" grpId="0"/>
      <p:bldP spid="8199" grpId="1"/>
      <p:bldP spid="9" grpId="0" animBg="1"/>
      <p:bldP spid="9" grpId="1" animBg="1"/>
      <p:bldP spid="8206" grpId="0"/>
      <p:bldP spid="8206" grpId="1"/>
      <p:bldP spid="8" grpId="0" animBg="1"/>
      <p:bldP spid="8" grpId="1" animBg="1"/>
      <p:bldP spid="8201" grpId="0"/>
      <p:bldP spid="8201" grpId="1"/>
      <p:bldP spid="11" grpId="0" animBg="1"/>
      <p:bldP spid="11" grpId="1" animBg="1"/>
      <p:bldP spid="8204" grpId="0"/>
      <p:bldP spid="8204" grpId="1"/>
      <p:bldP spid="13" grpId="0" animBg="1"/>
      <p:bldP spid="13" grpId="1" animBg="1"/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任意多边形 5"/>
          <p:cNvSpPr/>
          <p:nvPr/>
        </p:nvSpPr>
        <p:spPr>
          <a:xfrm rot="10800000" flipH="1">
            <a:off x="9718675" y="4199255"/>
            <a:ext cx="2473325" cy="2658745"/>
          </a:xfrm>
          <a:custGeom>
            <a:avLst/>
            <a:gdLst>
              <a:gd name="connsiteX0" fmla="*/ 464944 w 2582970"/>
              <a:gd name="connsiteY0" fmla="*/ 0 h 2918147"/>
              <a:gd name="connsiteX1" fmla="*/ 2582970 w 2582970"/>
              <a:gd name="connsiteY1" fmla="*/ 0 h 2918147"/>
              <a:gd name="connsiteX2" fmla="*/ 2582970 w 2582970"/>
              <a:gd name="connsiteY2" fmla="*/ 2698179 h 2918147"/>
              <a:gd name="connsiteX3" fmla="*/ 2566138 w 2582970"/>
              <a:gd name="connsiteY3" fmla="*/ 2708404 h 2918147"/>
              <a:gd name="connsiteX4" fmla="*/ 1737800 w 2582970"/>
              <a:gd name="connsiteY4" fmla="*/ 2918147 h 2918147"/>
              <a:gd name="connsiteX5" fmla="*/ 0 w 2582970"/>
              <a:gd name="connsiteY5" fmla="*/ 1180347 h 2918147"/>
              <a:gd name="connsiteX6" fmla="*/ 396829 w 2582970"/>
              <a:gd name="connsiteY6" fmla="*/ 74945 h 2918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82970" h="2918147">
                <a:moveTo>
                  <a:pt x="464944" y="0"/>
                </a:moveTo>
                <a:lnTo>
                  <a:pt x="2582970" y="0"/>
                </a:lnTo>
                <a:lnTo>
                  <a:pt x="2582970" y="2698179"/>
                </a:lnTo>
                <a:lnTo>
                  <a:pt x="2566138" y="2708404"/>
                </a:lnTo>
                <a:cubicBezTo>
                  <a:pt x="2319904" y="2842167"/>
                  <a:pt x="2037725" y="2918147"/>
                  <a:pt x="1737800" y="2918147"/>
                </a:cubicBezTo>
                <a:cubicBezTo>
                  <a:pt x="778040" y="2918147"/>
                  <a:pt x="0" y="2140107"/>
                  <a:pt x="0" y="1180347"/>
                </a:cubicBezTo>
                <a:cubicBezTo>
                  <a:pt x="0" y="760452"/>
                  <a:pt x="148922" y="375339"/>
                  <a:pt x="396829" y="74945"/>
                </a:cubicBezTo>
                <a:close/>
              </a:path>
            </a:pathLst>
          </a:cu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scaled="0"/>
          </a:gra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85750" y="2670175"/>
            <a:ext cx="664210" cy="686435"/>
          </a:xfrm>
          <a:prstGeom prst="ellipse">
            <a:avLst/>
          </a:prstGeom>
          <a:solidFill>
            <a:srgbClr val="6A3C7C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zh-CN" sz="319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Calibri" panose="020F0502020204030204" pitchFamily="34" charset="0"/>
              </a:rPr>
              <a:t>3</a:t>
            </a:r>
            <a:endParaRPr kumimoji="0" lang="ru-RU" altLang="zh-CN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85750" y="1884045"/>
            <a:ext cx="663575" cy="633095"/>
          </a:xfrm>
          <a:prstGeom prst="ellipse">
            <a:avLst/>
          </a:prstGeom>
          <a:solidFill>
            <a:srgbClr val="02B3C5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zh-CN" sz="319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Calibri" panose="020F0502020204030204" pitchFamily="34" charset="0"/>
              </a:rPr>
              <a:t>2</a:t>
            </a:r>
            <a:endParaRPr kumimoji="0" lang="ru-RU" altLang="zh-CN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85750" y="3509645"/>
            <a:ext cx="686435" cy="641985"/>
          </a:xfrm>
          <a:prstGeom prst="ellipse">
            <a:avLst/>
          </a:prstGeom>
          <a:solidFill>
            <a:srgbClr val="FFBF53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zh-CN" sz="319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Calibri" panose="020F0502020204030204" pitchFamily="34" charset="0"/>
              </a:rPr>
              <a:t>4</a:t>
            </a:r>
            <a:endParaRPr kumimoji="0" lang="ru-RU" altLang="zh-CN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85750" y="1083310"/>
            <a:ext cx="663575" cy="607695"/>
          </a:xfrm>
          <a:prstGeom prst="ellipse">
            <a:avLst/>
          </a:prstGeom>
          <a:solidFill>
            <a:srgbClr val="F07474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zh-CN" sz="319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Calibri" panose="020F0502020204030204" pitchFamily="34" charset="0"/>
              </a:rPr>
              <a:t>1</a:t>
            </a:r>
            <a:endParaRPr kumimoji="0" lang="ru-RU" altLang="zh-CN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86385" y="4446270"/>
            <a:ext cx="685800" cy="598805"/>
          </a:xfrm>
          <a:prstGeom prst="ellipse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scaled="0"/>
          </a:gra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zh-CN" sz="319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Calibri" panose="020F0502020204030204" pitchFamily="34" charset="0"/>
              </a:rPr>
              <a:t>5</a:t>
            </a:r>
            <a:endParaRPr kumimoji="0" lang="ru-RU" altLang="zh-CN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8199" name="文本框 34"/>
          <p:cNvSpPr txBox="1"/>
          <p:nvPr/>
        </p:nvSpPr>
        <p:spPr>
          <a:xfrm>
            <a:off x="1148080" y="1036320"/>
            <a:ext cx="106813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0" indent="0">
              <a:buNone/>
            </a:pPr>
            <a:r>
              <a:rPr lang="ru-RU" altLang="en-US" sz="3600">
                <a:sym typeface="+mn-ea"/>
              </a:rPr>
              <a:t>Что ваша дочь делает лучше всего?</a:t>
            </a:r>
            <a:endParaRPr lang="ru-RU" altLang="en-US" sz="3600">
              <a:sym typeface="+mn-ea"/>
            </a:endParaRPr>
          </a:p>
        </p:txBody>
      </p:sp>
      <p:sp>
        <p:nvSpPr>
          <p:cNvPr id="8201" name="文本框 36"/>
          <p:cNvSpPr txBox="1"/>
          <p:nvPr/>
        </p:nvSpPr>
        <p:spPr>
          <a:xfrm>
            <a:off x="1252855" y="2633345"/>
            <a:ext cx="105765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/>
            <a:r>
              <a:rPr lang="ru-RU" altLang="en-US" sz="3600">
                <a:sym typeface="+mn-ea"/>
              </a:rPr>
              <a:t>Как зовут мамину маму?</a:t>
            </a:r>
            <a:endParaRPr lang="ru-RU" altLang="en-US" sz="3600">
              <a:sym typeface="+mn-ea"/>
            </a:endParaRPr>
          </a:p>
        </p:txBody>
      </p:sp>
      <p:sp>
        <p:nvSpPr>
          <p:cNvPr id="8203" name="文本框 42"/>
          <p:cNvSpPr txBox="1"/>
          <p:nvPr/>
        </p:nvSpPr>
        <p:spPr>
          <a:xfrm>
            <a:off x="422910" y="184785"/>
            <a:ext cx="11019155" cy="706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noAutofit/>
          </a:bodyPr>
          <a:p>
            <a:pPr algn="ctr"/>
            <a:r>
              <a:rPr lang="ru-RU" altLang="zh-CN" sz="4400" dirty="0">
                <a:solidFill>
                  <a:srgbClr val="02B3C5"/>
                </a:solidFill>
                <a:ea typeface="SimSun" panose="02010600030101010101" pitchFamily="2" charset="-122"/>
                <a:cs typeface="Calibri" panose="020F0502020204030204" pitchFamily="34" charset="0"/>
              </a:rPr>
              <a:t>Студент № 6 и её мама </a:t>
            </a:r>
            <a:endParaRPr lang="ru-RU" altLang="zh-CN" sz="4400" dirty="0">
              <a:solidFill>
                <a:srgbClr val="02B3C5"/>
              </a:solidFill>
              <a:ea typeface="SimSun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8204" name="文本框 43"/>
          <p:cNvSpPr txBox="1"/>
          <p:nvPr/>
        </p:nvSpPr>
        <p:spPr>
          <a:xfrm>
            <a:off x="1271905" y="3356610"/>
            <a:ext cx="109200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ru-RU" altLang="en-US" sz="3600">
                <a:sym typeface="+mn-ea"/>
              </a:rPr>
              <a:t>Как называется лекарственное растение, в название которого присутствует слово «мать»?</a:t>
            </a:r>
            <a:endParaRPr lang="ru-RU" altLang="en-US" sz="3600">
              <a:sym typeface="+mn-ea"/>
            </a:endParaRPr>
          </a:p>
        </p:txBody>
      </p:sp>
      <p:sp>
        <p:nvSpPr>
          <p:cNvPr id="8206" name="文本框 45"/>
          <p:cNvSpPr txBox="1"/>
          <p:nvPr/>
        </p:nvSpPr>
        <p:spPr>
          <a:xfrm>
            <a:off x="1148080" y="1878965"/>
            <a:ext cx="102939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/>
            <a:r>
              <a:rPr lang="ru-RU" altLang="en-US" sz="3600">
                <a:sym typeface="+mn-ea"/>
              </a:rPr>
              <a:t>Твоя мама заплетала косички в детстве?</a:t>
            </a:r>
            <a:endParaRPr lang="ru-RU" altLang="en-US" sz="3600">
              <a:sym typeface="+mn-ea"/>
            </a:endParaRPr>
          </a:p>
        </p:txBody>
      </p:sp>
      <p:sp>
        <p:nvSpPr>
          <p:cNvPr id="2" name="文本框 45"/>
          <p:cNvSpPr txBox="1"/>
          <p:nvPr/>
        </p:nvSpPr>
        <p:spPr>
          <a:xfrm>
            <a:off x="1391285" y="4555490"/>
            <a:ext cx="106813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ru-RU" altLang="en-US" sz="3600">
                <a:sym typeface="+mn-ea"/>
              </a:rPr>
              <a:t>Из какой песни следующие слова «Ведь так не бывает на свете, чтоб были потеряны дети?</a:t>
            </a:r>
            <a:endParaRPr lang="ru-RU" altLang="en-US" sz="360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3" grpId="0"/>
      <p:bldP spid="8203" grpId="1"/>
      <p:bldP spid="12" grpId="0" bldLvl="0" animBg="1"/>
      <p:bldP spid="12" grpId="1" animBg="1"/>
      <p:bldP spid="8199" grpId="0"/>
      <p:bldP spid="8199" grpId="1"/>
      <p:bldP spid="9" grpId="0" bldLvl="0" animBg="1"/>
      <p:bldP spid="9" grpId="1" animBg="1"/>
      <p:bldP spid="8206" grpId="0"/>
      <p:bldP spid="8206" grpId="1"/>
      <p:bldP spid="8" grpId="0" bldLvl="0" animBg="1"/>
      <p:bldP spid="8" grpId="1" animBg="1"/>
      <p:bldP spid="8201" grpId="0"/>
      <p:bldP spid="8201" grpId="1"/>
      <p:bldP spid="11" grpId="0" bldLvl="0" animBg="1"/>
      <p:bldP spid="11" grpId="1" animBg="1"/>
      <p:bldP spid="8204" grpId="0"/>
      <p:bldP spid="8204" grpId="1"/>
      <p:bldP spid="13" grpId="0" bldLvl="0" animBg="1"/>
      <p:bldP spid="13" grpId="1" animBg="1"/>
      <p:bldP spid="2" grpId="0"/>
      <p:bldP spid="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任意多边形 5"/>
          <p:cNvSpPr/>
          <p:nvPr/>
        </p:nvSpPr>
        <p:spPr>
          <a:xfrm rot="10800000" flipH="1">
            <a:off x="9718675" y="4199255"/>
            <a:ext cx="2473325" cy="2658745"/>
          </a:xfrm>
          <a:custGeom>
            <a:avLst/>
            <a:gdLst>
              <a:gd name="connsiteX0" fmla="*/ 464944 w 2582970"/>
              <a:gd name="connsiteY0" fmla="*/ 0 h 2918147"/>
              <a:gd name="connsiteX1" fmla="*/ 2582970 w 2582970"/>
              <a:gd name="connsiteY1" fmla="*/ 0 h 2918147"/>
              <a:gd name="connsiteX2" fmla="*/ 2582970 w 2582970"/>
              <a:gd name="connsiteY2" fmla="*/ 2698179 h 2918147"/>
              <a:gd name="connsiteX3" fmla="*/ 2566138 w 2582970"/>
              <a:gd name="connsiteY3" fmla="*/ 2708404 h 2918147"/>
              <a:gd name="connsiteX4" fmla="*/ 1737800 w 2582970"/>
              <a:gd name="connsiteY4" fmla="*/ 2918147 h 2918147"/>
              <a:gd name="connsiteX5" fmla="*/ 0 w 2582970"/>
              <a:gd name="connsiteY5" fmla="*/ 1180347 h 2918147"/>
              <a:gd name="connsiteX6" fmla="*/ 396829 w 2582970"/>
              <a:gd name="connsiteY6" fmla="*/ 74945 h 2918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82970" h="2918147">
                <a:moveTo>
                  <a:pt x="464944" y="0"/>
                </a:moveTo>
                <a:lnTo>
                  <a:pt x="2582970" y="0"/>
                </a:lnTo>
                <a:lnTo>
                  <a:pt x="2582970" y="2698179"/>
                </a:lnTo>
                <a:lnTo>
                  <a:pt x="2566138" y="2708404"/>
                </a:lnTo>
                <a:cubicBezTo>
                  <a:pt x="2319904" y="2842167"/>
                  <a:pt x="2037725" y="2918147"/>
                  <a:pt x="1737800" y="2918147"/>
                </a:cubicBezTo>
                <a:cubicBezTo>
                  <a:pt x="778040" y="2918147"/>
                  <a:pt x="0" y="2140107"/>
                  <a:pt x="0" y="1180347"/>
                </a:cubicBezTo>
                <a:cubicBezTo>
                  <a:pt x="0" y="760452"/>
                  <a:pt x="148922" y="375339"/>
                  <a:pt x="396829" y="74945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85750" y="2670175"/>
            <a:ext cx="664210" cy="686435"/>
          </a:xfrm>
          <a:prstGeom prst="ellipse">
            <a:avLst/>
          </a:prstGeom>
          <a:solidFill>
            <a:srgbClr val="6A3C7C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zh-CN" sz="319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Calibri" panose="020F0502020204030204" pitchFamily="34" charset="0"/>
              </a:rPr>
              <a:t>3</a:t>
            </a:r>
            <a:endParaRPr kumimoji="0" lang="ru-RU" altLang="zh-CN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85750" y="1884045"/>
            <a:ext cx="663575" cy="633095"/>
          </a:xfrm>
          <a:prstGeom prst="ellipse">
            <a:avLst/>
          </a:prstGeom>
          <a:solidFill>
            <a:srgbClr val="02B3C5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zh-CN" sz="319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Calibri" panose="020F0502020204030204" pitchFamily="34" charset="0"/>
              </a:rPr>
              <a:t>2</a:t>
            </a:r>
            <a:endParaRPr kumimoji="0" lang="ru-RU" altLang="zh-CN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85750" y="3509645"/>
            <a:ext cx="686435" cy="641985"/>
          </a:xfrm>
          <a:prstGeom prst="ellipse">
            <a:avLst/>
          </a:prstGeom>
          <a:solidFill>
            <a:srgbClr val="FFBF53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zh-CN" sz="319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Calibri" panose="020F0502020204030204" pitchFamily="34" charset="0"/>
              </a:rPr>
              <a:t>4</a:t>
            </a:r>
            <a:endParaRPr kumimoji="0" lang="ru-RU" altLang="zh-CN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85750" y="1083310"/>
            <a:ext cx="663575" cy="607695"/>
          </a:xfrm>
          <a:prstGeom prst="ellipse">
            <a:avLst/>
          </a:prstGeom>
          <a:solidFill>
            <a:srgbClr val="F07474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zh-CN" sz="319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Calibri" panose="020F0502020204030204" pitchFamily="34" charset="0"/>
              </a:rPr>
              <a:t>1</a:t>
            </a:r>
            <a:endParaRPr kumimoji="0" lang="ru-RU" altLang="zh-CN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63525" y="5235575"/>
            <a:ext cx="685800" cy="598805"/>
          </a:xfrm>
          <a:prstGeom prst="ellipse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scaled="0"/>
          </a:gra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zh-CN" sz="319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Calibri" panose="020F0502020204030204" pitchFamily="34" charset="0"/>
              </a:rPr>
              <a:t>5</a:t>
            </a:r>
            <a:endParaRPr kumimoji="0" lang="ru-RU" altLang="zh-CN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8199" name="文本框 34"/>
          <p:cNvSpPr txBox="1"/>
          <p:nvPr/>
        </p:nvSpPr>
        <p:spPr>
          <a:xfrm>
            <a:off x="1148080" y="1036320"/>
            <a:ext cx="106813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0" indent="0">
              <a:buNone/>
            </a:pPr>
            <a:r>
              <a:rPr lang="ru-RU" altLang="en-US" sz="3600">
                <a:sym typeface="+mn-ea"/>
              </a:rPr>
              <a:t>Назови одним словом свою маму, какая она</a:t>
            </a:r>
            <a:endParaRPr lang="ru-RU" altLang="en-US" sz="3600">
              <a:sym typeface="+mn-ea"/>
            </a:endParaRPr>
          </a:p>
        </p:txBody>
      </p:sp>
      <p:sp>
        <p:nvSpPr>
          <p:cNvPr id="8201" name="文本框 36"/>
          <p:cNvSpPr txBox="1"/>
          <p:nvPr/>
        </p:nvSpPr>
        <p:spPr>
          <a:xfrm>
            <a:off x="1252855" y="2633345"/>
            <a:ext cx="105765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/>
            <a:r>
              <a:rPr lang="ru-RU" altLang="en-US" sz="3600">
                <a:sym typeface="+mn-ea"/>
              </a:rPr>
              <a:t>Что твоя мама делает лучше всего?</a:t>
            </a:r>
            <a:endParaRPr lang="ru-RU" altLang="en-US" sz="3600">
              <a:sym typeface="+mn-ea"/>
            </a:endParaRPr>
          </a:p>
        </p:txBody>
      </p:sp>
      <p:sp>
        <p:nvSpPr>
          <p:cNvPr id="8203" name="文本框 42"/>
          <p:cNvSpPr txBox="1"/>
          <p:nvPr/>
        </p:nvSpPr>
        <p:spPr>
          <a:xfrm>
            <a:off x="422910" y="184785"/>
            <a:ext cx="11019155" cy="706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noAutofit/>
          </a:bodyPr>
          <a:p>
            <a:pPr algn="ctr"/>
            <a:r>
              <a:rPr lang="ru-RU" altLang="zh-CN" sz="4400" dirty="0">
                <a:solidFill>
                  <a:srgbClr val="02B3C5"/>
                </a:solidFill>
                <a:ea typeface="SimSun" panose="02010600030101010101" pitchFamily="2" charset="-122"/>
                <a:cs typeface="Calibri" panose="020F0502020204030204" pitchFamily="34" charset="0"/>
              </a:rPr>
              <a:t>Студент № 7 и его мама </a:t>
            </a:r>
            <a:endParaRPr lang="ru-RU" altLang="zh-CN" sz="4400" dirty="0">
              <a:solidFill>
                <a:srgbClr val="02B3C5"/>
              </a:solidFill>
              <a:ea typeface="SimSun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8204" name="文本框 43"/>
          <p:cNvSpPr txBox="1"/>
          <p:nvPr/>
        </p:nvSpPr>
        <p:spPr>
          <a:xfrm>
            <a:off x="1271905" y="3356610"/>
            <a:ext cx="1092009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ru-RU" altLang="en-US" sz="3600">
                <a:sym typeface="+mn-ea"/>
              </a:rPr>
              <a:t>Назовите автора строк «мамы разные нужны, мамы разные важны» (Агния Барто, Маршак,  Сергей Михалков)</a:t>
            </a:r>
            <a:endParaRPr lang="ru-RU" altLang="en-US" sz="3600">
              <a:sym typeface="+mn-ea"/>
            </a:endParaRPr>
          </a:p>
        </p:txBody>
      </p:sp>
      <p:sp>
        <p:nvSpPr>
          <p:cNvPr id="8206" name="文本框 45"/>
          <p:cNvSpPr txBox="1"/>
          <p:nvPr/>
        </p:nvSpPr>
        <p:spPr>
          <a:xfrm>
            <a:off x="1148080" y="1878965"/>
            <a:ext cx="102939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/>
            <a:r>
              <a:rPr lang="ru-RU" altLang="en-US" sz="3600">
                <a:sym typeface="+mn-ea"/>
              </a:rPr>
              <a:t>Кем работает твоя мама?</a:t>
            </a:r>
            <a:endParaRPr lang="ru-RU" altLang="en-US" sz="3600">
              <a:sym typeface="+mn-ea"/>
            </a:endParaRPr>
          </a:p>
        </p:txBody>
      </p:sp>
      <p:sp>
        <p:nvSpPr>
          <p:cNvPr id="2" name="文本框 45"/>
          <p:cNvSpPr txBox="1"/>
          <p:nvPr/>
        </p:nvSpPr>
        <p:spPr>
          <a:xfrm>
            <a:off x="1391285" y="5125720"/>
            <a:ext cx="1068133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ru-RU" altLang="en-US" sz="3600">
                <a:sym typeface="+mn-ea"/>
              </a:rPr>
              <a:t>Где пела мама дяди Федора (по сказке Э.Успенского «Зима в Простоквашино»)? (по радио, по телевизору</a:t>
            </a:r>
            <a:endParaRPr lang="ru-RU" altLang="en-US" sz="3600">
              <a:sym typeface="+mn-ea"/>
            </a:endParaRPr>
          </a:p>
          <a:p>
            <a:r>
              <a:rPr lang="ru-RU" altLang="en-US" sz="3600">
                <a:sym typeface="+mn-ea"/>
              </a:rPr>
              <a:t> на кухне)</a:t>
            </a:r>
            <a:endParaRPr lang="ru-RU" altLang="en-US" sz="360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3" grpId="0"/>
      <p:bldP spid="8203" grpId="1"/>
      <p:bldP spid="12" grpId="0" bldLvl="0" animBg="1"/>
      <p:bldP spid="12" grpId="1" animBg="1"/>
      <p:bldP spid="8199" grpId="0"/>
      <p:bldP spid="8199" grpId="1"/>
      <p:bldP spid="9" grpId="0" bldLvl="0" animBg="1"/>
      <p:bldP spid="9" grpId="1" animBg="1"/>
      <p:bldP spid="8206" grpId="0"/>
      <p:bldP spid="8206" grpId="1"/>
      <p:bldP spid="8" grpId="0" bldLvl="0" animBg="1"/>
      <p:bldP spid="8" grpId="1" animBg="1"/>
      <p:bldP spid="8201" grpId="0"/>
      <p:bldP spid="8201" grpId="1"/>
      <p:bldP spid="11" grpId="0" bldLvl="0" animBg="1"/>
      <p:bldP spid="11" grpId="1" animBg="1"/>
      <p:bldP spid="8204" grpId="0"/>
      <p:bldP spid="8204" grpId="1"/>
      <p:bldP spid="13" grpId="0" bldLvl="0" animBg="1"/>
      <p:bldP spid="13" grpId="1" animBg="1"/>
      <p:bldP spid="2" grpId="0"/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任意多边形 5"/>
          <p:cNvSpPr/>
          <p:nvPr/>
        </p:nvSpPr>
        <p:spPr>
          <a:xfrm rot="10800000" flipH="1">
            <a:off x="9718675" y="4199255"/>
            <a:ext cx="2473325" cy="2658745"/>
          </a:xfrm>
          <a:custGeom>
            <a:avLst/>
            <a:gdLst>
              <a:gd name="connsiteX0" fmla="*/ 464944 w 2582970"/>
              <a:gd name="connsiteY0" fmla="*/ 0 h 2918147"/>
              <a:gd name="connsiteX1" fmla="*/ 2582970 w 2582970"/>
              <a:gd name="connsiteY1" fmla="*/ 0 h 2918147"/>
              <a:gd name="connsiteX2" fmla="*/ 2582970 w 2582970"/>
              <a:gd name="connsiteY2" fmla="*/ 2698179 h 2918147"/>
              <a:gd name="connsiteX3" fmla="*/ 2566138 w 2582970"/>
              <a:gd name="connsiteY3" fmla="*/ 2708404 h 2918147"/>
              <a:gd name="connsiteX4" fmla="*/ 1737800 w 2582970"/>
              <a:gd name="connsiteY4" fmla="*/ 2918147 h 2918147"/>
              <a:gd name="connsiteX5" fmla="*/ 0 w 2582970"/>
              <a:gd name="connsiteY5" fmla="*/ 1180347 h 2918147"/>
              <a:gd name="connsiteX6" fmla="*/ 396829 w 2582970"/>
              <a:gd name="connsiteY6" fmla="*/ 74945 h 2918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82970" h="2918147">
                <a:moveTo>
                  <a:pt x="464944" y="0"/>
                </a:moveTo>
                <a:lnTo>
                  <a:pt x="2582970" y="0"/>
                </a:lnTo>
                <a:lnTo>
                  <a:pt x="2582970" y="2698179"/>
                </a:lnTo>
                <a:lnTo>
                  <a:pt x="2566138" y="2708404"/>
                </a:lnTo>
                <a:cubicBezTo>
                  <a:pt x="2319904" y="2842167"/>
                  <a:pt x="2037725" y="2918147"/>
                  <a:pt x="1737800" y="2918147"/>
                </a:cubicBezTo>
                <a:cubicBezTo>
                  <a:pt x="778040" y="2918147"/>
                  <a:pt x="0" y="2140107"/>
                  <a:pt x="0" y="1180347"/>
                </a:cubicBezTo>
                <a:cubicBezTo>
                  <a:pt x="0" y="760452"/>
                  <a:pt x="148922" y="375339"/>
                  <a:pt x="396829" y="74945"/>
                </a:cubicBezTo>
                <a:close/>
              </a:path>
            </a:pathLst>
          </a:custGeom>
          <a:solidFill>
            <a:srgbClr val="92D050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63525" y="2649855"/>
            <a:ext cx="664210" cy="686435"/>
          </a:xfrm>
          <a:prstGeom prst="ellipse">
            <a:avLst/>
          </a:prstGeom>
          <a:solidFill>
            <a:srgbClr val="6A3C7C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zh-CN" sz="319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Calibri" panose="020F0502020204030204" pitchFamily="34" charset="0"/>
              </a:rPr>
              <a:t>3</a:t>
            </a:r>
            <a:endParaRPr kumimoji="0" lang="ru-RU" altLang="zh-CN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08610" y="1818005"/>
            <a:ext cx="663575" cy="633095"/>
          </a:xfrm>
          <a:prstGeom prst="ellipse">
            <a:avLst/>
          </a:prstGeom>
          <a:solidFill>
            <a:srgbClr val="02B3C5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zh-CN" sz="319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Calibri" panose="020F0502020204030204" pitchFamily="34" charset="0"/>
              </a:rPr>
              <a:t>2</a:t>
            </a:r>
            <a:endParaRPr kumimoji="0" lang="ru-RU" altLang="zh-CN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85750" y="3535045"/>
            <a:ext cx="686435" cy="641985"/>
          </a:xfrm>
          <a:prstGeom prst="ellipse">
            <a:avLst/>
          </a:prstGeom>
          <a:solidFill>
            <a:srgbClr val="FFBF53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zh-CN" sz="319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Calibri" panose="020F0502020204030204" pitchFamily="34" charset="0"/>
              </a:rPr>
              <a:t>4</a:t>
            </a:r>
            <a:endParaRPr kumimoji="0" lang="ru-RU" altLang="zh-CN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85750" y="927735"/>
            <a:ext cx="663575" cy="607695"/>
          </a:xfrm>
          <a:prstGeom prst="ellipse">
            <a:avLst/>
          </a:prstGeom>
          <a:solidFill>
            <a:srgbClr val="F07474"/>
          </a:soli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zh-CN" sz="319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Calibri" panose="020F0502020204030204" pitchFamily="34" charset="0"/>
              </a:rPr>
              <a:t>1</a:t>
            </a:r>
            <a:endParaRPr kumimoji="0" lang="ru-RU" altLang="zh-CN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08610" y="4578350"/>
            <a:ext cx="685800" cy="598805"/>
          </a:xfrm>
          <a:prstGeom prst="ellipse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scaled="0"/>
          </a:gradFill>
          <a:ln w="28575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zh-CN" sz="319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Calibri" panose="020F0502020204030204" pitchFamily="34" charset="0"/>
              </a:rPr>
              <a:t>5</a:t>
            </a:r>
            <a:endParaRPr kumimoji="0" lang="ru-RU" altLang="zh-CN" sz="31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8199" name="文本框 34"/>
          <p:cNvSpPr txBox="1"/>
          <p:nvPr/>
        </p:nvSpPr>
        <p:spPr>
          <a:xfrm>
            <a:off x="1148080" y="890270"/>
            <a:ext cx="106813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0" indent="0">
              <a:buNone/>
            </a:pPr>
            <a:r>
              <a:rPr lang="ru-RU" altLang="en-US" sz="3200">
                <a:sym typeface="+mn-ea"/>
              </a:rPr>
              <a:t>Откуда ты знаешь, что тебя мама любит?</a:t>
            </a:r>
            <a:endParaRPr lang="ru-RU" altLang="en-US" sz="3200">
              <a:sym typeface="+mn-ea"/>
            </a:endParaRPr>
          </a:p>
        </p:txBody>
      </p:sp>
      <p:sp>
        <p:nvSpPr>
          <p:cNvPr id="8201" name="文本框 36"/>
          <p:cNvSpPr txBox="1"/>
          <p:nvPr/>
        </p:nvSpPr>
        <p:spPr>
          <a:xfrm>
            <a:off x="1252855" y="2611755"/>
            <a:ext cx="105765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/>
            <a:r>
              <a:rPr lang="ru-RU" altLang="en-US" sz="3200">
                <a:sym typeface="+mn-ea"/>
              </a:rPr>
              <a:t>Что больше всего любит твоя мама?</a:t>
            </a:r>
            <a:endParaRPr lang="ru-RU" altLang="en-US" sz="3200">
              <a:sym typeface="+mn-ea"/>
            </a:endParaRPr>
          </a:p>
        </p:txBody>
      </p:sp>
      <p:sp>
        <p:nvSpPr>
          <p:cNvPr id="8203" name="文本框 42"/>
          <p:cNvSpPr txBox="1"/>
          <p:nvPr/>
        </p:nvSpPr>
        <p:spPr>
          <a:xfrm>
            <a:off x="422910" y="184150"/>
            <a:ext cx="11019155" cy="706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noAutofit/>
          </a:bodyPr>
          <a:p>
            <a:pPr algn="ctr"/>
            <a:r>
              <a:rPr lang="ru-RU" altLang="zh-CN" sz="4400" dirty="0">
                <a:solidFill>
                  <a:srgbClr val="02B3C5"/>
                </a:solidFill>
                <a:ea typeface="SimSun" panose="02010600030101010101" pitchFamily="2" charset="-122"/>
                <a:cs typeface="Calibri" panose="020F0502020204030204" pitchFamily="34" charset="0"/>
              </a:rPr>
              <a:t>Студент № 8 и его мама </a:t>
            </a:r>
            <a:endParaRPr lang="ru-RU" altLang="zh-CN" sz="4400" dirty="0">
              <a:solidFill>
                <a:srgbClr val="02B3C5"/>
              </a:solidFill>
              <a:ea typeface="SimSun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8204" name="文本框 43"/>
          <p:cNvSpPr txBox="1"/>
          <p:nvPr/>
        </p:nvSpPr>
        <p:spPr>
          <a:xfrm>
            <a:off x="1148080" y="3195320"/>
            <a:ext cx="1092009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ru-RU" altLang="en-US" sz="3200">
                <a:sym typeface="+mn-ea"/>
              </a:rPr>
              <a:t>В последнее воскресенье какого месяца отмечается День матери?</a:t>
            </a:r>
            <a:endParaRPr lang="ru-RU" altLang="en-US" sz="3200">
              <a:sym typeface="+mn-ea"/>
            </a:endParaRPr>
          </a:p>
        </p:txBody>
      </p:sp>
      <p:sp>
        <p:nvSpPr>
          <p:cNvPr id="8206" name="文本框 45"/>
          <p:cNvSpPr txBox="1"/>
          <p:nvPr/>
        </p:nvSpPr>
        <p:spPr>
          <a:xfrm>
            <a:off x="1148080" y="1535430"/>
            <a:ext cx="1080452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/>
            <a:r>
              <a:rPr lang="ru-RU" altLang="en-US" sz="3200">
                <a:sym typeface="+mn-ea"/>
              </a:rPr>
              <a:t>Если бы твоя мама стала знаменитой во всем мире, то за что бы ее наградили?</a:t>
            </a:r>
            <a:endParaRPr lang="ru-RU" altLang="en-US" sz="3200">
              <a:sym typeface="+mn-ea"/>
            </a:endParaRPr>
          </a:p>
        </p:txBody>
      </p:sp>
      <p:sp>
        <p:nvSpPr>
          <p:cNvPr id="2" name="文本框 45"/>
          <p:cNvSpPr txBox="1"/>
          <p:nvPr/>
        </p:nvSpPr>
        <p:spPr>
          <a:xfrm>
            <a:off x="1148080" y="4271645"/>
            <a:ext cx="10681335" cy="24301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ru-RU" altLang="en-US" sz="3200">
                <a:sym typeface="+mn-ea"/>
              </a:rPr>
              <a:t>У какой матери из известной сказки голосок слишком тонок? </a:t>
            </a:r>
            <a:r>
              <a:rPr lang="ru-RU" altLang="en-US" sz="3000">
                <a:sym typeface="+mn-ea"/>
              </a:rPr>
              <a:t>- у кошки из стихотворения (О.Колпаковой «У кого какая мама» </a:t>
            </a:r>
            <a:endParaRPr lang="ru-RU" altLang="en-US" sz="3000">
              <a:sym typeface="+mn-ea"/>
            </a:endParaRPr>
          </a:p>
          <a:p>
            <a:r>
              <a:rPr lang="ru-RU" altLang="en-US" sz="3000">
                <a:sym typeface="+mn-ea"/>
              </a:rPr>
              <a:t>- у матери-мышки из сказки С.Я.Маршака «Сказка о глупом мышонке» </a:t>
            </a:r>
            <a:endParaRPr lang="ru-RU" altLang="en-US" sz="3000">
              <a:sym typeface="+mn-ea"/>
            </a:endParaRPr>
          </a:p>
          <a:p>
            <a:r>
              <a:rPr lang="ru-RU" altLang="en-US" sz="3000">
                <a:sym typeface="+mn-ea"/>
              </a:rPr>
              <a:t>- у волка из сказки «Волк и семеро козлят»</a:t>
            </a:r>
            <a:endParaRPr lang="ru-RU" altLang="en-US" sz="300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3" grpId="0"/>
      <p:bldP spid="8203" grpId="1"/>
      <p:bldP spid="12" grpId="0" bldLvl="0" animBg="1"/>
      <p:bldP spid="12" grpId="1" animBg="1"/>
      <p:bldP spid="8199" grpId="0"/>
      <p:bldP spid="8199" grpId="1"/>
      <p:bldP spid="9" grpId="0" bldLvl="0" animBg="1"/>
      <p:bldP spid="9" grpId="1" animBg="1"/>
      <p:bldP spid="8206" grpId="0"/>
      <p:bldP spid="8206" grpId="1"/>
      <p:bldP spid="8" grpId="0" bldLvl="0" animBg="1"/>
      <p:bldP spid="8" grpId="1" animBg="1"/>
      <p:bldP spid="8201" grpId="0"/>
      <p:bldP spid="8201" grpId="1"/>
      <p:bldP spid="11" grpId="0" bldLvl="0" animBg="1"/>
      <p:bldP spid="11" grpId="1" animBg="1"/>
      <p:bldP spid="8204" grpId="0"/>
      <p:bldP spid="8204" grpId="1"/>
      <p:bldP spid="13" grpId="0" bldLvl="0" animBg="1"/>
      <p:bldP spid="13" grpId="1" animBg="1"/>
      <p:bldP spid="2" grpId="0"/>
      <p:bldP spid="2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2561</Words>
  <Application>WPS Presentation</Application>
  <PresentationFormat/>
  <Paragraphs>192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</vt:lpstr>
      <vt:lpstr>SimSun</vt:lpstr>
      <vt:lpstr>Wingdings</vt:lpstr>
      <vt:lpstr>Calibri</vt:lpstr>
      <vt:lpstr>Microsoft YaHei</vt:lpstr>
      <vt:lpstr>Arial Unicode MS</vt:lpstr>
      <vt:lpstr>Calibri Light</vt:lpstr>
      <vt:lpstr>Gulim</vt:lpstr>
      <vt:lpstr>Malgun Gothic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Светлана Сулейманова</cp:lastModifiedBy>
  <cp:revision>44</cp:revision>
  <dcterms:created xsi:type="dcterms:W3CDTF">2015-07-04T02:09:00Z</dcterms:created>
  <dcterms:modified xsi:type="dcterms:W3CDTF">2025-02-18T03:34:01Z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1049-12.2.0.19805</vt:lpwstr>
  </property>
  <property fmtid="{D5CDD505-2E9C-101B-9397-08002B2CF9AE}" pid="3" name="ICV">
    <vt:lpwstr>8067CFA1C2494CDC939211D97AA9F606_13</vt:lpwstr>
  </property>
</Properties>
</file>