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8C16-AA53-4658-8ABC-CB6FB93D96D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8DFF-DD3A-4E5C-B163-E8CFF6A7A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8C16-AA53-4658-8ABC-CB6FB93D96D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8DFF-DD3A-4E5C-B163-E8CFF6A7A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8C16-AA53-4658-8ABC-CB6FB93D96D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8DFF-DD3A-4E5C-B163-E8CFF6A7A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8C16-AA53-4658-8ABC-CB6FB93D96D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8DFF-DD3A-4E5C-B163-E8CFF6A7A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8C16-AA53-4658-8ABC-CB6FB93D96D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8DFF-DD3A-4E5C-B163-E8CFF6A7A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8C16-AA53-4658-8ABC-CB6FB93D96D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8DFF-DD3A-4E5C-B163-E8CFF6A7A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8C16-AA53-4658-8ABC-CB6FB93D96D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8DFF-DD3A-4E5C-B163-E8CFF6A7A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8C16-AA53-4658-8ABC-CB6FB93D96D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8DFF-DD3A-4E5C-B163-E8CFF6A7A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8C16-AA53-4658-8ABC-CB6FB93D96D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8DFF-DD3A-4E5C-B163-E8CFF6A7A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8C16-AA53-4658-8ABC-CB6FB93D96D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8DFF-DD3A-4E5C-B163-E8CFF6A7A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8C16-AA53-4658-8ABC-CB6FB93D96D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8DFF-DD3A-4E5C-B163-E8CFF6A7A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38C16-AA53-4658-8ABC-CB6FB93D96D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B8DFF-DD3A-4E5C-B163-E8CFF6A7A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ользователь\Desktop\403598300-theatre-wallpap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3267794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</a:t>
            </a:r>
            <a:b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«Центр образования № 5»</a:t>
            </a:r>
            <a:b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«Театрально-игровая деятельность, как средство развития речевой активности детей дошкольного возраста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(вторая </a:t>
            </a:r>
            <a:r>
              <a:rPr lang="ru-RU" sz="32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младшая группа)</a:t>
            </a:r>
            <a:endParaRPr lang="ru-RU" sz="3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Подготовила воспитатель:</a:t>
            </a:r>
          </a:p>
          <a:p>
            <a:pPr algn="r"/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Чемоданова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К.А.</a:t>
            </a:r>
          </a:p>
          <a:p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Ефремов, 2023г.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ТЕАТР - ЭТО ВОЛШЕБНЫЙ КРАЙ, В КОТОРОМ РЕБЕНОК РАДУЕТСЯ, ИГРАЯ, А В ИГРЕ ОН ПОЗНАЕТ МИР! 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Театра мир откроет нам свои кулисы,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мы увидим чудеса и сказки.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Там Буратино, кот </a:t>
            </a:r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Базилио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Алиса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Легко меняются герои, маски.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20230228_080654.jpg"/>
          <p:cNvPicPr>
            <a:picLocks noChangeAspect="1"/>
          </p:cNvPicPr>
          <p:nvPr/>
        </p:nvPicPr>
        <p:blipFill>
          <a:blip r:embed="rId3" cstate="print"/>
          <a:srcRect l="19200" r="13601"/>
          <a:stretch>
            <a:fillRect/>
          </a:stretch>
        </p:blipFill>
        <p:spPr>
          <a:xfrm>
            <a:off x="5580112" y="1484784"/>
            <a:ext cx="2526606" cy="5013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230227_161139.jpg"/>
          <p:cNvPicPr>
            <a:picLocks noChangeAspect="1"/>
          </p:cNvPicPr>
          <p:nvPr/>
        </p:nvPicPr>
        <p:blipFill>
          <a:blip r:embed="rId4" cstate="print"/>
          <a:srcRect l="18223" t="10413" r="19298"/>
          <a:stretch>
            <a:fillRect/>
          </a:stretch>
        </p:blipFill>
        <p:spPr>
          <a:xfrm>
            <a:off x="827584" y="2780928"/>
            <a:ext cx="3456384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Волшебный мир игры и приключений,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Любой малыш здесь хочет побывать.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Вдруг превратится в Золушку иль в принца,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всем свои таланты показать.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MG_20230227_16025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6135" r="13009" b="37319"/>
          <a:stretch>
            <a:fillRect/>
          </a:stretch>
        </p:blipFill>
        <p:spPr>
          <a:xfrm>
            <a:off x="1259632" y="2636912"/>
            <a:ext cx="3672408" cy="28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230227_1609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1988840"/>
            <a:ext cx="3003798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Пусть детство будет словно сказка,</a:t>
            </a:r>
            <a:br>
              <a:rPr lang="ru-RU" alt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Пусть чудеса творятся каждый миг,</a:t>
            </a:r>
            <a:br>
              <a:rPr lang="ru-RU" alt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мир вокруг пусть добрым станет ласковым,</a:t>
            </a:r>
            <a:br>
              <a:rPr lang="ru-RU" alt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 над злом опять пусть победит!</a:t>
            </a:r>
            <a:r>
              <a:rPr lang="ru-RU" altLang="ru-RU" b="1" dirty="0" smtClean="0">
                <a:solidFill>
                  <a:srgbClr val="C00000"/>
                </a:solidFill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5" name="Содержимое 4" descr="IMG_20230227_16173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43808" y="1916832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230228_080702.jpg"/>
          <p:cNvPicPr>
            <a:picLocks noChangeAspect="1"/>
          </p:cNvPicPr>
          <p:nvPr/>
        </p:nvPicPr>
        <p:blipFill>
          <a:blip r:embed="rId4" cstate="print"/>
          <a:srcRect l="11570" t="17355" r="9753"/>
          <a:stretch>
            <a:fillRect/>
          </a:stretch>
        </p:blipFill>
        <p:spPr>
          <a:xfrm>
            <a:off x="6444208" y="1556792"/>
            <a:ext cx="2448272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G:\театр\IMG_20171122_113521.jpg"/>
          <p:cNvPicPr/>
          <p:nvPr/>
        </p:nvPicPr>
        <p:blipFill>
          <a:blip r:embed="rId5" cstate="print"/>
          <a:srcRect l="32566" t="31015" r="25564"/>
          <a:stretch>
            <a:fillRect/>
          </a:stretch>
        </p:blipFill>
        <p:spPr bwMode="auto">
          <a:xfrm>
            <a:off x="467544" y="2060848"/>
            <a:ext cx="2232248" cy="3257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 всем было хорошо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никто не плакал.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Сказка, сказка, сказка,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 детям приходи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сказочных героев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собою приводи.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1676097257518 (1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348880"/>
            <a:ext cx="2591420" cy="2589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4" descr="G:\театр\IMG_20171122_113846.jpg"/>
          <p:cNvPicPr>
            <a:picLocks/>
          </p:cNvPicPr>
          <p:nvPr/>
        </p:nvPicPr>
        <p:blipFill>
          <a:blip r:embed="rId4" cstate="print"/>
          <a:srcRect l="19722" r="46955" b="23718"/>
          <a:stretch>
            <a:fillRect/>
          </a:stretch>
        </p:blipFill>
        <p:spPr>
          <a:xfrm>
            <a:off x="6876256" y="620688"/>
            <a:ext cx="1944216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230227_1607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7784" y="2924944"/>
            <a:ext cx="4355976" cy="3266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Вот смотрите, мышка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Хвостиком махнула,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Из-за ширмы кошка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Хитро подмигнула.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Колобок весёлый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Песенку поёт,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лиса-плутовка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кусточком ждёт.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MG_20230227_16054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3140968"/>
            <a:ext cx="4169437" cy="3127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230228_0807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2924944"/>
            <a:ext cx="3611893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Сказку в садике посмотрим,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Песенку споём,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Мамочку дождёмся</a:t>
            </a:r>
            <a:b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домой пойдём!</a:t>
            </a:r>
            <a:endParaRPr lang="ru-RU" alt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MG_20230228_0807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2348880"/>
            <a:ext cx="4172281" cy="3129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230227_1559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988840"/>
            <a:ext cx="3129812" cy="4173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230228_08073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16016" y="3356992"/>
            <a:ext cx="4169437" cy="3127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230228_081548.jpg"/>
          <p:cNvPicPr>
            <a:picLocks noChangeAspect="1"/>
          </p:cNvPicPr>
          <p:nvPr/>
        </p:nvPicPr>
        <p:blipFill>
          <a:blip r:embed="rId4" cstate="print"/>
          <a:srcRect t="32150"/>
          <a:stretch>
            <a:fillRect/>
          </a:stretch>
        </p:blipFill>
        <p:spPr>
          <a:xfrm>
            <a:off x="4572000" y="836712"/>
            <a:ext cx="4332836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230228_0815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1412776"/>
            <a:ext cx="3456384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230228_08083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71800" y="3284984"/>
            <a:ext cx="4385461" cy="3289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230228_0809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764704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230228_0809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836712"/>
            <a:ext cx="3563888" cy="2672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48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Муниципальное казенное общеобразовательное учреждение  «Центр образования № 5»   «Театрально-игровая деятельность, как средство развития речевой активности детей дошкольного возраста» (вторая младшая группа)</vt:lpstr>
      <vt:lpstr>ТЕАТР - ЭТО ВОЛШЕБНЫЙ КРАЙ, В КОТОРОМ РЕБЕНОК РАДУЕТСЯ, ИГРАЯ, А В ИГРЕ ОН ПОЗНАЕТ МИР! </vt:lpstr>
      <vt:lpstr>Волшебный мир игры и приключений, Любой малыш здесь хочет побывать. Вдруг превратится в Золушку иль в принца, И всем свои таланты показать. </vt:lpstr>
      <vt:lpstr>  Пусть детство будет словно сказка, Пусть чудеса творятся каждый миг, И мир вокруг пусть добрым станет ласковым, Добро над злом опять пусть победит! </vt:lpstr>
      <vt:lpstr>    Чтоб всем было хорошо И никто не плакал. Сказка, сказка, сказка, К детям приходи И сказочных героев С собою приводи. </vt:lpstr>
      <vt:lpstr>     Вот смотрите, мышка Хвостиком махнула, Из-за ширмы кошка Хитро подмигнула. Колобок весёлый Песенку поёт, А лиса-плутовка За кусточком ждёт. </vt:lpstr>
      <vt:lpstr>  Сказку в садике посмотрим, Песенку споём, Мамочку дождёмся И домой пойдём!</vt:lpstr>
      <vt:lpstr>Слайд 8</vt:lpstr>
      <vt:lpstr>Слайд 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общеобразовательное учреждение  «Центр образования № 5»   «Театрально-игровая деятельность, как средство развития речевой активности детей дошкольного возраста»</dc:title>
  <dc:creator>Пользователь</dc:creator>
  <cp:lastModifiedBy>1_166</cp:lastModifiedBy>
  <cp:revision>8</cp:revision>
  <dcterms:created xsi:type="dcterms:W3CDTF">2023-03-01T10:04:26Z</dcterms:created>
  <dcterms:modified xsi:type="dcterms:W3CDTF">2023-03-15T06:44:31Z</dcterms:modified>
</cp:coreProperties>
</file>