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324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/>
          <a:p>
            <a:r>
              <a:rPr lang="en-US" smtClean="0"/>
              <a:t>*</a:t>
            </a:r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  <a:endParaRPr lang="en-US"/>
          </a:p>
          <a:p>
            <a:pPr lvl="1"/>
            <a:r>
              <a:rPr lang="ru-RU" altLang="en-US"/>
              <a:t>Второй уровень</a:t>
            </a:r>
            <a:endParaRPr lang="en-US"/>
          </a:p>
          <a:p>
            <a:pPr lvl="2"/>
            <a:r>
              <a:rPr lang="ru-RU" altLang="en-US"/>
              <a:t>Третий уровень</a:t>
            </a:r>
            <a:endParaRPr lang="en-US"/>
          </a:p>
          <a:p>
            <a:pPr lvl="3"/>
            <a:r>
              <a:rPr lang="ru-RU" altLang="en-US"/>
              <a:t>Четвертый уровень</a:t>
            </a:r>
            <a:endParaRPr lang="en-US"/>
          </a:p>
          <a:p>
            <a:pPr lvl="4"/>
            <a:r>
              <a:rPr lang="ru-RU" altLang="en-US"/>
              <a:t>Пятый уровень</a:t>
            </a:r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/>
          <a:p>
            <a:r>
              <a:rPr lang="en-US" smtClean="0"/>
              <a:t>#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CC6232E-8EF8-4D3B-B0C7-FA3FE3AB01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CF8A8C8-775C-49E4-BA4A-C454E2640A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3CB5F8E-BE63-4FF6-8D6D-79756ED96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6E47FEC-8834-4847-9A05-93F6C828B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32CF579-0528-496F-B438-2DE93C227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C37E1C2-8C3D-4F98-9859-146654567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3" name="Footer Placeholder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273969" y="0"/>
            <a:ext cx="964406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rcRect l="12575" r="12557"/>
          <a:stretch/>
        </p:blipFill>
        <p:spPr>
          <a:xfrm>
            <a:off x="1353805" y="240040"/>
            <a:ext cx="9343576" cy="652282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516979" y="228414"/>
            <a:ext cx="8534400" cy="174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800" b="1" i="0" u="none" strike="noStrike"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Из улья выбралась пчела,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4800" b="1" i="0" u="none" strike="noStrike"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А заяц вылез из дупла.</a:t>
            </a:r>
          </a:p>
        </p:txBody>
      </p:sp>
      <p:sp>
        <p:nvSpPr>
          <p:cNvPr id="3" name="Текст. поле 2"/>
          <p:cNvSpPr txBox="1"/>
          <p:nvPr/>
        </p:nvSpPr>
        <p:spPr>
          <a:xfrm>
            <a:off x="3074199" y="2088211"/>
            <a:ext cx="8534400" cy="174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800" b="1" i="0" u="none" strike="noStrike">
                <a:solidFill>
                  <a:srgbClr val="FF000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Всем известно: пони – 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4800" b="1" i="0" u="none" strike="noStrike">
                <a:solidFill>
                  <a:srgbClr val="FF000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Маленькие кони. </a:t>
            </a:r>
          </a:p>
        </p:txBody>
      </p:sp>
      <p:sp>
        <p:nvSpPr>
          <p:cNvPr id="4" name="Текст. поле 3"/>
          <p:cNvSpPr txBox="1"/>
          <p:nvPr/>
        </p:nvSpPr>
        <p:spPr>
          <a:xfrm>
            <a:off x="342623" y="4197087"/>
            <a:ext cx="11415424" cy="174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800" b="1" i="0" u="none" strike="noStrike">
                <a:solidFill>
                  <a:srgbClr val="0070C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Орудуя вёслами ловко и быстро,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4800" b="1" i="0" u="none" strike="noStrike">
                <a:solidFill>
                  <a:srgbClr val="0070C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К финишу мчат во весь дух теннисисты.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309413" y="303138"/>
            <a:ext cx="8534400" cy="174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800" b="1" i="0" u="none" strike="noStrike">
                <a:solidFill>
                  <a:srgbClr val="00B05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С наступлением лета впору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4800" b="1" i="0" u="none" strike="noStrike">
                <a:solidFill>
                  <a:srgbClr val="00B05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В лес идти по мухоморы. </a:t>
            </a:r>
          </a:p>
        </p:txBody>
      </p:sp>
      <p:sp>
        <p:nvSpPr>
          <p:cNvPr id="3" name="Текст. поле 2"/>
          <p:cNvSpPr txBox="1"/>
          <p:nvPr/>
        </p:nvSpPr>
        <p:spPr>
          <a:xfrm>
            <a:off x="409046" y="4686944"/>
            <a:ext cx="8534400" cy="174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800" b="1" i="0" u="none" strike="noStrike">
                <a:solidFill>
                  <a:srgbClr val="C0000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Настой пустырника и мяты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4800" b="1" i="0" u="none" strike="noStrike">
                <a:solidFill>
                  <a:srgbClr val="C0000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Куплю в аптеке я, ребята.  </a:t>
            </a:r>
          </a:p>
        </p:txBody>
      </p:sp>
      <p:sp>
        <p:nvSpPr>
          <p:cNvPr id="4" name="Текст. поле 3"/>
          <p:cNvSpPr txBox="1"/>
          <p:nvPr/>
        </p:nvSpPr>
        <p:spPr>
          <a:xfrm>
            <a:off x="3132319" y="2445225"/>
            <a:ext cx="8534400" cy="174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800" b="1" i="0" u="none" strike="noStrike">
                <a:solidFill>
                  <a:srgbClr val="7030A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День рождения отмечай,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4800" b="1" i="0" u="none" strike="noStrike">
                <a:solidFill>
                  <a:srgbClr val="7030A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Пей с душистым перцем чай.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193176" y="128782"/>
            <a:ext cx="8534400" cy="1603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b="1" i="0" u="none" strike="noStrike">
                <a:solidFill>
                  <a:schemeClr val="tx1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В мае вьюги замели: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4400" b="1" i="0" u="none" strike="noStrike">
                <a:solidFill>
                  <a:schemeClr val="tx1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Ни приехать, ни пройти.</a:t>
            </a:r>
          </a:p>
        </p:txBody>
      </p:sp>
      <p:sp>
        <p:nvSpPr>
          <p:cNvPr id="3" name="Текст. поле 2"/>
          <p:cNvSpPr txBox="1"/>
          <p:nvPr/>
        </p:nvSpPr>
        <p:spPr>
          <a:xfrm>
            <a:off x="3231950" y="1732759"/>
            <a:ext cx="8534400" cy="1603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b="1" i="0" u="none" strike="noStrike">
                <a:solidFill>
                  <a:srgbClr val="00B0F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Затуши костёр бензином 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4400" b="1" i="0" u="none" strike="noStrike">
                <a:solidFill>
                  <a:srgbClr val="00B0F0"/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Или, лучше, керосином.  </a:t>
            </a:r>
          </a:p>
        </p:txBody>
      </p:sp>
      <p:sp>
        <p:nvSpPr>
          <p:cNvPr id="4" name="Текст. поле 3"/>
          <p:cNvSpPr txBox="1"/>
          <p:nvPr/>
        </p:nvSpPr>
        <p:spPr>
          <a:xfrm>
            <a:off x="3406306" y="5034197"/>
            <a:ext cx="8534400" cy="1603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b="1" i="0" u="none" strike="noStrike">
                <a:solidFill>
                  <a:schemeClr val="accent4">
                    <a:lumMod val="75000"/>
                  </a:schemeClr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Шерсть на шарфик новый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4400" b="1" i="0" u="none" strike="noStrike">
                <a:solidFill>
                  <a:schemeClr val="accent4">
                    <a:lumMod val="75000"/>
                  </a:schemeClr>
                </a:solidFill>
                <a:latin typeface="Times New Roman" pitchFamily="18" charset="0" panose="02020603050405020304"/>
                <a:ea typeface="+mn-lt"/>
                <a:cs typeface="Times New Roman" pitchFamily="18" charset="0" panose="02020603050405020304"/>
              </a:rPr>
              <a:t>Мы взяли у коровы. </a:t>
            </a:r>
          </a:p>
        </p:txBody>
      </p:sp>
      <p:sp>
        <p:nvSpPr>
          <p:cNvPr id="5" name="Текст. поле 4"/>
          <p:cNvSpPr txBox="1"/>
          <p:nvPr/>
        </p:nvSpPr>
        <p:spPr>
          <a:xfrm>
            <a:off x="433953" y="3611742"/>
            <a:ext cx="10120209" cy="1422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Курагу, изюм – в компот,</a:t>
            </a:r>
          </a:p>
          <a:p>
            <a:r>
              <a:rPr lang="en-US" sz="4400" b="1">
                <a:solidFill>
                  <a:srgbClr val="FF0000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А фасоль на суп пойдёт.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395792" y="335797"/>
            <a:ext cx="7400417" cy="58762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Mobile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Алина</cp:lastModifiedBy>
  <cp:revision>1</cp:revision>
  <dcterms:created xsi:type="dcterms:W3CDTF">2017-06-21T13:57:27Z</dcterms:created>
  <dcterms:modified xsi:type="dcterms:W3CDTF">2025-03-10T16:57:31Z</dcterms:modified>
</cp:coreProperties>
</file>