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101CC-E80E-4E1E-A070-65E8EE43752E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5DE55-F485-4BA5-B017-B18F61978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>
            <a:normAutofit/>
          </a:bodyPr>
          <a:lstStyle/>
          <a:p>
            <a:r>
              <a:rPr lang="en-US" sz="8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Cities</a:t>
            </a:r>
            <a:endParaRPr lang="ru-RU" sz="8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57720" y="0"/>
            <a:ext cx="428628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Canberra</a:t>
            </a:r>
          </a:p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is the capital of Australia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1026" name="Picture 2" descr="C:\Users\Маша\Desktop\Canberra-map-australi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714620"/>
            <a:ext cx="3905251" cy="3324225"/>
          </a:xfrm>
          <a:prstGeom prst="rect">
            <a:avLst/>
          </a:prstGeom>
          <a:noFill/>
        </p:spPr>
      </p:pic>
      <p:pic>
        <p:nvPicPr>
          <p:cNvPr id="1027" name="Picture 3" descr="C:\Users\Маша\Desktop\canberr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714620"/>
            <a:ext cx="4429124" cy="332184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5143512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  <a:latin typeface="Aharoni" pitchFamily="2" charset="-79"/>
                <a:cs typeface="Aharoni" pitchFamily="2" charset="-79"/>
              </a:rPr>
              <a:t>The House of the Australian Parliament</a:t>
            </a:r>
            <a:endParaRPr lang="ru-RU" dirty="0">
              <a:solidFill>
                <a:srgbClr val="FFC000"/>
              </a:solidFill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50720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Foundation</a:t>
            </a:r>
            <a:r>
              <a:rPr lang="ru-RU" sz="2000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(основание)</a:t>
            </a:r>
            <a:r>
              <a:rPr lang="en-US" sz="2000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: </a:t>
            </a:r>
            <a:r>
              <a:rPr lang="en-US" sz="28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1913</a:t>
            </a:r>
          </a:p>
          <a:p>
            <a:r>
              <a:rPr lang="en-US" sz="2000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Population</a:t>
            </a:r>
            <a:r>
              <a:rPr lang="ru-RU" sz="2000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(население)</a:t>
            </a:r>
            <a:r>
              <a:rPr lang="en-US" sz="2000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: </a:t>
            </a:r>
            <a:r>
              <a:rPr lang="en-US" sz="32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350</a:t>
            </a:r>
            <a:r>
              <a:rPr lang="en-US" sz="20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thousand people </a:t>
            </a:r>
            <a:endParaRPr lang="ru-RU" sz="2000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5728"/>
            <a:ext cx="471490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Sydney</a:t>
            </a:r>
          </a:p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is the biggest and oldest city of Australia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2050" name="Picture 2" descr="C:\Users\Маша\Desktop\map-australi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500306"/>
            <a:ext cx="4429156" cy="3077098"/>
          </a:xfrm>
          <a:prstGeom prst="rect">
            <a:avLst/>
          </a:prstGeom>
          <a:noFill/>
        </p:spPr>
      </p:pic>
      <p:pic>
        <p:nvPicPr>
          <p:cNvPr id="2051" name="Picture 3" descr="C:\Users\Маша\Desktop\sydney-opera-house.jpg"/>
          <p:cNvPicPr>
            <a:picLocks noChangeAspect="1" noChangeArrowheads="1"/>
          </p:cNvPicPr>
          <p:nvPr/>
        </p:nvPicPr>
        <p:blipFill>
          <a:blip r:embed="rId4"/>
          <a:srcRect r="7296"/>
          <a:stretch>
            <a:fillRect/>
          </a:stretch>
        </p:blipFill>
        <p:spPr bwMode="auto">
          <a:xfrm>
            <a:off x="4643437" y="2500306"/>
            <a:ext cx="4286281" cy="307183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786314" y="2714620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The Sydney Opera Theatre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1934" y="0"/>
            <a:ext cx="35719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Foundation</a:t>
            </a:r>
            <a:r>
              <a:rPr lang="en-US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: </a:t>
            </a:r>
            <a:r>
              <a:rPr lang="en-US" sz="24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1788</a:t>
            </a:r>
            <a:endParaRPr lang="en-US" sz="2400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Population</a:t>
            </a:r>
            <a:r>
              <a:rPr lang="en-US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: </a:t>
            </a:r>
            <a:r>
              <a:rPr lang="en-US" sz="28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4.5</a:t>
            </a:r>
            <a:r>
              <a:rPr lang="en-US" sz="28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million</a:t>
            </a:r>
            <a:r>
              <a:rPr lang="en-US" sz="28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people </a:t>
            </a:r>
            <a:endParaRPr lang="ru-RU" dirty="0" smtClean="0">
              <a:solidFill>
                <a:srgbClr val="002060"/>
              </a:solidFill>
              <a:cs typeface="Aharoni" pitchFamily="2" charset="-79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57166"/>
            <a:ext cx="54292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Melbourne</a:t>
            </a:r>
          </a:p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is the industrial </a:t>
            </a:r>
          </a:p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and financial center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3074" name="Picture 2" descr="C:\Users\Маша\Desktop\Austral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786058"/>
            <a:ext cx="3733821" cy="3407112"/>
          </a:xfrm>
          <a:prstGeom prst="rect">
            <a:avLst/>
          </a:prstGeom>
          <a:noFill/>
        </p:spPr>
      </p:pic>
      <p:pic>
        <p:nvPicPr>
          <p:cNvPr id="3075" name="Picture 3" descr="C:\Users\Маша\Desktop\National_Gallery_of_Victoria_from_Eurkea_Tow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9901" y="2822183"/>
            <a:ext cx="4506796" cy="33929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857752" y="2928934"/>
            <a:ext cx="3643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The National Gallery of Victoria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66" y="357166"/>
            <a:ext cx="35719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Foundation</a:t>
            </a:r>
            <a:r>
              <a:rPr lang="en-US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: </a:t>
            </a:r>
            <a:r>
              <a:rPr lang="en-US" sz="24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1835</a:t>
            </a:r>
            <a:endParaRPr lang="en-US" sz="2400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u="sng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Population</a:t>
            </a:r>
            <a:r>
              <a:rPr lang="en-US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: </a:t>
            </a:r>
            <a:r>
              <a:rPr lang="en-US" sz="28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3.8</a:t>
            </a:r>
            <a:r>
              <a:rPr lang="en-US" sz="28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million</a:t>
            </a:r>
            <a:r>
              <a:rPr lang="en-US" sz="28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people </a:t>
            </a:r>
            <a:endParaRPr lang="ru-RU" dirty="0" smtClean="0">
              <a:solidFill>
                <a:srgbClr val="002060"/>
              </a:solidFill>
              <a:cs typeface="Aharoni" pitchFamily="2" charset="-79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Round #2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9" y="1397000"/>
          <a:ext cx="8429682" cy="373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894"/>
                <a:gridCol w="2809894"/>
                <a:gridCol w="2809894"/>
              </a:tblGrid>
              <a:tr h="3730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Canberra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Sydney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Melbourne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596" y="2143116"/>
            <a:ext cx="77153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400" b="1" i="1" u="sng" dirty="0" smtClean="0">
                <a:solidFill>
                  <a:srgbClr val="FF0000"/>
                </a:solidFill>
              </a:rPr>
              <a:t>Canberra</a:t>
            </a:r>
            <a:r>
              <a:rPr lang="en-US" sz="2400" b="1" dirty="0" smtClean="0"/>
              <a:t> is the capital of Australia.</a:t>
            </a:r>
          </a:p>
          <a:p>
            <a:pPr marL="342900" indent="-342900">
              <a:buAutoNum type="arabicParenR"/>
            </a:pPr>
            <a:r>
              <a:rPr lang="en-US" sz="2400" b="1" dirty="0" smtClean="0"/>
              <a:t>The biggest city in Australia is …  .</a:t>
            </a:r>
          </a:p>
          <a:p>
            <a:pPr marL="342900" indent="-342900">
              <a:buAutoNum type="arabicParenR"/>
            </a:pPr>
            <a:r>
              <a:rPr lang="en-US" sz="2400" b="1" dirty="0" smtClean="0"/>
              <a:t>… is </a:t>
            </a:r>
            <a:r>
              <a:rPr lang="en-US" sz="2400" b="1" dirty="0" smtClean="0"/>
              <a:t>the capital of </a:t>
            </a:r>
            <a:r>
              <a:rPr lang="en-US" sz="2400" b="1" dirty="0" smtClean="0"/>
              <a:t>the state called Victoria.</a:t>
            </a:r>
          </a:p>
          <a:p>
            <a:pPr marL="342900" indent="-342900">
              <a:buFontTx/>
              <a:buAutoNum type="arabicParenR"/>
            </a:pPr>
            <a:r>
              <a:rPr lang="en-US" sz="2400" b="1" dirty="0" smtClean="0"/>
              <a:t>One of the famous opera theatres can be found in </a:t>
            </a:r>
            <a:r>
              <a:rPr lang="en-US" sz="2400" b="1" dirty="0" smtClean="0"/>
              <a:t>…</a:t>
            </a:r>
          </a:p>
          <a:p>
            <a:pPr marL="342900" indent="-342900">
              <a:buFontTx/>
              <a:buAutoNum type="arabicParenR"/>
            </a:pPr>
            <a:r>
              <a:rPr lang="en-US" sz="2400" b="1" dirty="0" smtClean="0"/>
              <a:t>There </a:t>
            </a:r>
            <a:r>
              <a:rPr lang="en-US" sz="2400" b="1" dirty="0" smtClean="0"/>
              <a:t>are a lot of corporations and banks in …   </a:t>
            </a:r>
            <a:r>
              <a:rPr lang="en-US" sz="2400" b="1" dirty="0" smtClean="0"/>
              <a:t>.</a:t>
            </a:r>
            <a:endParaRPr lang="en-US" sz="2400" b="1" dirty="0" smtClean="0"/>
          </a:p>
          <a:p>
            <a:pPr marL="342900" indent="-342900">
              <a:buAutoNum type="arabicParenR"/>
            </a:pPr>
            <a:r>
              <a:rPr lang="en-US" sz="2400" b="1" dirty="0" smtClean="0"/>
              <a:t>… was founded in 1788, … was founded only in 1913.</a:t>
            </a:r>
          </a:p>
          <a:p>
            <a:pPr marL="342900" indent="-342900">
              <a:buAutoNum type="arabicParenR"/>
            </a:pPr>
            <a:r>
              <a:rPr lang="en-US" sz="2400" b="1" dirty="0" smtClean="0"/>
              <a:t>The population of … is larger than that of …   .</a:t>
            </a:r>
          </a:p>
          <a:p>
            <a:pPr marL="342900" indent="-342900">
              <a:buAutoNum type="arabicParenR"/>
            </a:pPr>
            <a:r>
              <a:rPr lang="en-US" sz="2400" b="1" dirty="0" smtClean="0"/>
              <a:t>The political centre of Australia is …  .</a:t>
            </a:r>
          </a:p>
          <a:p>
            <a:pPr marL="342900" indent="-342900">
              <a:buAutoNum type="arabicParenR"/>
            </a:pPr>
            <a:r>
              <a:rPr lang="en-US" sz="2400" b="1" dirty="0" smtClean="0"/>
              <a:t>People </a:t>
            </a:r>
            <a:r>
              <a:rPr lang="en-US" sz="2400" b="1" dirty="0" smtClean="0"/>
              <a:t>who live in … call it the </a:t>
            </a:r>
            <a:r>
              <a:rPr lang="en-US" sz="2400" b="1" dirty="0" smtClean="0"/>
              <a:t>Capital of Sports.</a:t>
            </a:r>
            <a:endParaRPr lang="en-US" sz="2400" b="1" dirty="0" smtClean="0"/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165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Cities</vt:lpstr>
      <vt:lpstr>Слайд 2</vt:lpstr>
      <vt:lpstr>Слайд 3</vt:lpstr>
      <vt:lpstr>Слайд 4</vt:lpstr>
      <vt:lpstr>Round #2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Cities</dc:title>
  <dc:creator>Маша</dc:creator>
  <cp:lastModifiedBy>Маша</cp:lastModifiedBy>
  <cp:revision>15</cp:revision>
  <dcterms:created xsi:type="dcterms:W3CDTF">2016-11-27T15:54:43Z</dcterms:created>
  <dcterms:modified xsi:type="dcterms:W3CDTF">2016-11-28T14:52:56Z</dcterms:modified>
</cp:coreProperties>
</file>