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DCA266-C2CB-4CB1-A05B-695C855B9586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6609D7-4AFC-4C65-BA11-2252D961CF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docs.google.com/forms/d/1YIUhq8dVEYg__3gV5CuTWuRATKfMF18kTVcH1On_f48/edi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4851158"/>
            <a:ext cx="2945528" cy="162020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Составитель: Лисак Мария Михайловна,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МАОУ «Лицей № 56»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570984" cy="294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60" y="3573016"/>
            <a:ext cx="3834426" cy="255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708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8811" y="4293096"/>
            <a:ext cx="4889653" cy="2016224"/>
          </a:xfrm>
        </p:spPr>
        <p:txBody>
          <a:bodyPr/>
          <a:lstStyle/>
          <a:p>
            <a:r>
              <a:rPr lang="en-US" dirty="0" smtClean="0"/>
              <a:t>Paper and plastic bags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2" b="17071"/>
          <a:stretch/>
        </p:blipFill>
        <p:spPr bwMode="auto">
          <a:xfrm>
            <a:off x="1115616" y="3717032"/>
            <a:ext cx="3751307" cy="292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373" y="764704"/>
            <a:ext cx="448049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817662" cy="266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228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5414" y="3873604"/>
            <a:ext cx="4417046" cy="1582112"/>
          </a:xfrm>
        </p:spPr>
        <p:txBody>
          <a:bodyPr/>
          <a:lstStyle/>
          <a:p>
            <a:r>
              <a:rPr lang="en-US" dirty="0">
                <a:effectLst/>
              </a:rPr>
              <a:t>Where do these bags end their lives?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Wood chips</a:t>
            </a:r>
          </a:p>
          <a:p>
            <a:r>
              <a:rPr lang="en-US" dirty="0" smtClean="0"/>
              <a:t>Paper pulp</a:t>
            </a:r>
          </a:p>
          <a:p>
            <a:r>
              <a:rPr lang="en-US" dirty="0" smtClean="0"/>
              <a:t>Bleach</a:t>
            </a:r>
          </a:p>
          <a:p>
            <a:r>
              <a:rPr lang="en-US" dirty="0" smtClean="0"/>
              <a:t>Manufacturing</a:t>
            </a:r>
          </a:p>
          <a:p>
            <a:r>
              <a:rPr lang="en-US" dirty="0" smtClean="0"/>
              <a:t>Pollution</a:t>
            </a:r>
          </a:p>
          <a:p>
            <a:r>
              <a:rPr lang="en-US" dirty="0" smtClean="0"/>
              <a:t>Chemicals</a:t>
            </a:r>
          </a:p>
          <a:p>
            <a:r>
              <a:rPr lang="en-US" dirty="0" smtClean="0"/>
              <a:t>Landfill sites</a:t>
            </a:r>
          </a:p>
          <a:p>
            <a:r>
              <a:rPr lang="en-US" dirty="0" smtClean="0"/>
              <a:t>Recycling centres</a:t>
            </a:r>
          </a:p>
          <a:p>
            <a:r>
              <a:rPr lang="en-US" dirty="0" smtClean="0"/>
              <a:t>To decompose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754" y="620688"/>
            <a:ext cx="4823706" cy="321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65104"/>
            <a:ext cx="511492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88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6" b="2702"/>
          <a:stretch/>
        </p:blipFill>
        <p:spPr bwMode="auto">
          <a:xfrm>
            <a:off x="107504" y="332657"/>
            <a:ext cx="3914775" cy="270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338" y="2852936"/>
            <a:ext cx="5905892" cy="387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3665984" cy="2566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3"/>
            <a:ext cx="2702105" cy="2294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540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Ссылка на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гугл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-форму: </a:t>
            </a:r>
            <a:r>
              <a:rPr lang="ru-RU" u="sng" dirty="0">
                <a:hlinkClick r:id="rId2"/>
              </a:rPr>
              <a:t>https://docs.google.com/forms/d/1YIUhq8dVEYg__3gV5CuTWuRATKfMF18kTVcH1On_f48/edit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064051" cy="4032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630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Ссылка на кроссворд: </a:t>
            </a:r>
            <a:r>
              <a:rPr lang="en-US" dirty="0"/>
              <a:t>https://www.abcya.com/games/earth_day_crossword_puzzle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6" t="17612" r="1176" b="5146"/>
          <a:stretch/>
        </p:blipFill>
        <p:spPr bwMode="auto">
          <a:xfrm>
            <a:off x="1835696" y="2060848"/>
            <a:ext cx="6095277" cy="392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43361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</TotalTime>
  <Words>58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Paper and plastic bags</vt:lpstr>
      <vt:lpstr>Where do these bags end their lives?</vt:lpstr>
      <vt:lpstr>Презентация PowerPoint</vt:lpstr>
      <vt:lpstr>Презентация PowerPoint</vt:lpstr>
      <vt:lpstr>Презентация PowerPoint</vt:lpstr>
    </vt:vector>
  </TitlesOfParts>
  <Company>МАОУ Лицей 56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</cp:revision>
  <dcterms:created xsi:type="dcterms:W3CDTF">2022-11-29T11:58:19Z</dcterms:created>
  <dcterms:modified xsi:type="dcterms:W3CDTF">2022-11-30T06:59:00Z</dcterms:modified>
</cp:coreProperties>
</file>