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5" r:id="rId2"/>
    <p:sldId id="266" r:id="rId3"/>
    <p:sldId id="340" r:id="rId4"/>
    <p:sldId id="274" r:id="rId5"/>
    <p:sldId id="275" r:id="rId6"/>
    <p:sldId id="276" r:id="rId7"/>
    <p:sldId id="277" r:id="rId8"/>
    <p:sldId id="278" r:id="rId9"/>
    <p:sldId id="279" r:id="rId10"/>
    <p:sldId id="263" r:id="rId11"/>
    <p:sldId id="280" r:id="rId12"/>
    <p:sldId id="284" r:id="rId13"/>
    <p:sldId id="327" r:id="rId14"/>
    <p:sldId id="328" r:id="rId15"/>
    <p:sldId id="332" r:id="rId16"/>
    <p:sldId id="335" r:id="rId17"/>
    <p:sldId id="285" r:id="rId18"/>
    <p:sldId id="286" r:id="rId19"/>
    <p:sldId id="291" r:id="rId20"/>
    <p:sldId id="292" r:id="rId21"/>
    <p:sldId id="293" r:id="rId22"/>
    <p:sldId id="289" r:id="rId23"/>
    <p:sldId id="290" r:id="rId24"/>
    <p:sldId id="294" r:id="rId25"/>
    <p:sldId id="295" r:id="rId26"/>
    <p:sldId id="296" r:id="rId27"/>
    <p:sldId id="297" r:id="rId28"/>
    <p:sldId id="298" r:id="rId29"/>
    <p:sldId id="339" r:id="rId30"/>
    <p:sldId id="338" r:id="rId31"/>
    <p:sldId id="307" r:id="rId32"/>
    <p:sldId id="301" r:id="rId33"/>
    <p:sldId id="299" r:id="rId34"/>
    <p:sldId id="302" r:id="rId35"/>
    <p:sldId id="303" r:id="rId36"/>
    <p:sldId id="320" r:id="rId37"/>
    <p:sldId id="321" r:id="rId38"/>
    <p:sldId id="30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104" d="100"/>
          <a:sy n="104" d="100"/>
        </p:scale>
        <p:origin x="-1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8F7EC-610E-4CF9-8546-9247730BA8D8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F549F-EB83-47B7-BE60-1E1E11DFF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7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F549F-EB83-47B7-BE60-1E1E11DFF705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09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Классный час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2 класс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1028" name="Picture 4" descr="http://www.playcast.ru/uploads/2015/05/07/1350613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8352928" cy="250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явление  о начале В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79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7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3312368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Живи и помни</a:t>
            </a:r>
            <a:endParaRPr lang="ru-RU" sz="7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293096"/>
            <a:ext cx="3744416" cy="1368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99721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0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80327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А. Матросову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М. Губайдуллину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Пользователь\Desktop\ска фото\памятник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74824"/>
            <a:ext cx="768899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2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Губайдуйллин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Миннигали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Хабибуллович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(1921 - 1944)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Пользователь\Desktop\ска фото\ГУБАЙЛУЛЛИ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4904"/>
            <a:ext cx="2797648" cy="384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51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Матросов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Матвеевич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(1924 - 1943)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Пользователь\Desktop\ска фото\матрос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5"/>
            <a:ext cx="3328811" cy="386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52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Памятник Александру Матросову в парке имени В.И. Ленина         в городе Уфе.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Надпись </a:t>
            </a:r>
            <a:r>
              <a:rPr lang="ru-RU" dirty="0"/>
              <a:t>на постаменте гласит: «Герою Советского Союза Александру Матросову».</a:t>
            </a:r>
          </a:p>
        </p:txBody>
      </p:sp>
      <p:pic>
        <p:nvPicPr>
          <p:cNvPr id="5" name="Объект 4" descr="http://foretime.ru/wp-content/uploads/2011/04/matrosov-ufa021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2"/>
            <a:ext cx="4296792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230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12961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Подвиг Александра Матросова и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Миннигали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Губайдуллина  стал символом мужества и воинской доблести, бесстрашия и любви к Родине. </a:t>
            </a:r>
          </a:p>
        </p:txBody>
      </p:sp>
      <p:pic>
        <p:nvPicPr>
          <p:cNvPr id="3075" name="Picture 3" descr="C:\Users\Пользователь\Desktop\ска фото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90594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ска фото\памтник 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8" y="3595594"/>
            <a:ext cx="4245218" cy="311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esktop\ска фото\памятник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004" y="1690594"/>
            <a:ext cx="3744417" cy="330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Пользователь\Desktop\ска фото\памятник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90594"/>
            <a:ext cx="3147814" cy="483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79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Бюсты М.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Шаймуратова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Т.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Кусимова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Классный час\фото\Шаймуратов и Кусим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77734"/>
            <a:ext cx="5976664" cy="448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63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труженикам тыла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Классный час\фото\Труженикам ты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6257"/>
            <a:ext cx="6408712" cy="453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5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0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444208" y="535051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090087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  <a:endParaRPr lang="ru-RU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2051" name="Picture 3" descr="C:\Documents and Settings\Admin\Рабочий стол\ab99f0036ef5997d033780f0009228e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06" y="4170744"/>
            <a:ext cx="4439394" cy="249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rasnaya-Armiya-Svyaschennaya-Voyna(muz-muz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1.188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1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7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солдату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Отечественной войны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Admin\Рабочий стол\Классный час\фото\Памятник солдату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0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168002" y="903274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444208" y="535051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840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Н. Гастелло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Admin\Рабочий стол\Классный час\фото\Гастелло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1758"/>
            <a:ext cx="7200800" cy="480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4973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89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2" y="0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168002" y="903274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444208" y="535051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5965633" y="2780927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94959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Бюст Г. Жукову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Admin\Рабочий стол\Классный час\фото\Жу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703284"/>
            <a:ext cx="6408712" cy="480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6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1" y="0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168002" y="903274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444208" y="535051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5965633" y="2780927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860032" y="1628800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65328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Бюст М. Гарееву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Классный час\фото\Гарее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408712" cy="480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23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Blueprint%20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http://streetsoccers.com/photo/56a4db85dcb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1" y="-9195"/>
            <a:ext cx="9769475" cy="77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0200" y="2349500"/>
            <a:ext cx="46038" cy="1428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401381" y="38265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168002" y="903274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444208" y="535051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5965633" y="2780927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860032" y="1628800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140200" y="413494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33238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К. Абрамовой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497363"/>
          </a:xfrm>
        </p:spPr>
        <p:txBody>
          <a:bodyPr/>
          <a:lstStyle/>
          <a:p>
            <a:pPr marL="0" indent="0">
              <a:buNone/>
            </a:pPr>
            <a:endParaRPr lang="ru-RU" b="1" i="1" dirty="0"/>
          </a:p>
        </p:txBody>
      </p:sp>
      <p:pic>
        <p:nvPicPr>
          <p:cNvPr id="7170" name="Picture 2" descr="C:\Documents and Settings\Admin\Рабочий стол\Классный час\фото\Абрам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058" y="1666358"/>
            <a:ext cx="5311884" cy="479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8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 descr="wx1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96301"/>
            <a:ext cx="7777113" cy="5839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03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  <a:endParaRPr lang="ru-RU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2051" name="Picture 3" descr="C:\Documents and Settings\Admin\Рабочий стол\ab99f0036ef5997d033780f0009228e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06" y="4170744"/>
            <a:ext cx="4439394" cy="249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47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4172272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 памятнике укреплена мраморная доска, на которой выбиты слова </a:t>
            </a:r>
            <a:r>
              <a:rPr lang="ru-RU" b="1" dirty="0" smtClean="0"/>
              <a:t>«Бесстрашной партизанке Клавдии Ильиничне Абрамовой (Разуваевой), </a:t>
            </a:r>
            <a:r>
              <a:rPr lang="ru-RU" b="1" dirty="0" err="1" smtClean="0"/>
              <a:t>растрелянной</a:t>
            </a:r>
            <a:r>
              <a:rPr lang="ru-RU" b="1" dirty="0" smtClean="0"/>
              <a:t> фашистами  со своими детьми в Великую Отечественную войну»</a:t>
            </a:r>
            <a:endParaRPr lang="ru-RU" b="1" dirty="0"/>
          </a:p>
        </p:txBody>
      </p:sp>
      <p:pic>
        <p:nvPicPr>
          <p:cNvPr id="5" name="Picture 8" descr="IMG_818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72683"/>
            <a:ext cx="4365352" cy="582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06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bashkortosta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153547" cy="615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2555776" y="2817316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3851920" y="2636912"/>
            <a:ext cx="360363" cy="3608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98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односельчанам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128792" cy="4750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85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Дети войны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6530"/>
            <a:ext cx="3651645" cy="22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6530"/>
            <a:ext cx="3965132" cy="22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95591"/>
            <a:ext cx="3965132" cy="237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http://data17.gallery.ru/albums/gallery/209866-4a31d-50757147-m750x740-u1b9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0" y="4084814"/>
            <a:ext cx="3715909" cy="238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8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Работа в группах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980" y="15187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Verdana" panose="020B0604030504040204" pitchFamily="34" charset="0"/>
              </a:rPr>
              <a:t>Какую </a:t>
            </a:r>
            <a:r>
              <a:rPr lang="ru-RU" b="1" dirty="0">
                <a:latin typeface="Verdana" panose="020B0604030504040204" pitchFamily="34" charset="0"/>
              </a:rPr>
              <a:t>ценность имел данный предмет для ребенка военной поры?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4" name="Picture 6" descr="http://cs630316.vk.me/v630316209/f0a7/dMerrnr6Y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84984"/>
            <a:ext cx="4233653" cy="317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Игра 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«Назови памятник»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18718"/>
            <a:ext cx="8352928" cy="4525963"/>
          </a:xfrm>
        </p:spPr>
        <p:txBody>
          <a:bodyPr/>
          <a:lstStyle/>
          <a:p>
            <a:pPr marL="0" indent="0" algn="ctr">
              <a:buNone/>
            </a:pPr>
            <a:endParaRPr lang="ru-RU" b="1" dirty="0">
              <a:latin typeface="Verdana" panose="020B060403050404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kuu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74" y="2060849"/>
            <a:ext cx="5822646" cy="436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28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мая –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ень Победы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095477" cy="537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51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iphonich.ru/wp-content/uploads/2013-04/1367313370_desktopwallpapers.org.ua-17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4697760"/>
            <a:ext cx="157257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0761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http://www.e-news.su/uploads/posts/2015-12/1451583793_e-news.su_e-news.su-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8059"/>
            <a:ext cx="3779912" cy="251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rasfokus.ru/images/photos/medium/8f441d83ad84a5b558775117c1237a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489" y="4338059"/>
            <a:ext cx="3803683" cy="251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02varvara.files.wordpress.com/2015/07/00-putin-and-lanovoi-at-march-of-the-immortal-regiment-moscow-russia-victory-day-0407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826" y="2276872"/>
            <a:ext cx="4064421" cy="251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Картинки по запросу бессмертный полк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64621"/>
            <a:ext cx="1645418" cy="171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kostanaytany.kz/wp-content/uploads/2014/05/Pomny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04" y="2490588"/>
            <a:ext cx="1728192" cy="169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1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3312368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Живи и помни</a:t>
            </a:r>
            <a:endParaRPr lang="ru-RU" sz="7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293096"/>
            <a:ext cx="3744416" cy="1368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0374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811145" cy="151216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1418</a:t>
            </a:r>
            <a:r>
              <a:rPr lang="ru-RU" sz="6000" dirty="0" smtClean="0"/>
              <a:t> дней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27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811145" cy="151216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1</a:t>
            </a:r>
            <a:r>
              <a:rPr lang="en-US" sz="8000" dirty="0" smtClean="0"/>
              <a:t>710 </a:t>
            </a:r>
            <a:r>
              <a:rPr lang="ru-RU" sz="6000" dirty="0" smtClean="0"/>
              <a:t>ГОРОДОВ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78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3136"/>
            <a:ext cx="9036496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70000</a:t>
            </a:r>
            <a:r>
              <a:rPr lang="en-US" sz="6000" dirty="0" smtClean="0"/>
              <a:t> </a:t>
            </a:r>
            <a:r>
              <a:rPr lang="ru-RU" sz="6000" dirty="0" smtClean="0"/>
              <a:t>СЁЛ И ДЕРЕВЕНЬ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33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811145" cy="151216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84000</a:t>
            </a:r>
            <a:r>
              <a:rPr lang="en-US" sz="6000" dirty="0" smtClean="0"/>
              <a:t> </a:t>
            </a:r>
            <a:r>
              <a:rPr lang="ru-RU" sz="6000" dirty="0" smtClean="0"/>
              <a:t>ШКОЛ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7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811145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25000000</a:t>
            </a:r>
            <a:r>
              <a:rPr lang="ru-RU" sz="6000" dirty="0"/>
              <a:t> </a:t>
            </a:r>
            <a:r>
              <a:rPr lang="ru-RU" sz="6000" dirty="0" smtClean="0"/>
              <a:t>ЧЕЛОВЕК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59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811145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27000000</a:t>
            </a:r>
            <a:r>
              <a:rPr lang="ru-RU" sz="6000" dirty="0" smtClean="0"/>
              <a:t> ЧЕЛОВЕК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8568952" cy="3888432"/>
          </a:xfrm>
        </p:spPr>
        <p:txBody>
          <a:bodyPr/>
          <a:lstStyle/>
          <a:p>
            <a:r>
              <a:rPr lang="ru-RU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  	Отечественная 		война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7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1510</TotalTime>
  <Words>163</Words>
  <Application>Microsoft Office PowerPoint</Application>
  <PresentationFormat>Экран (4:3)</PresentationFormat>
  <Paragraphs>40</Paragraphs>
  <Slides>38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1418 дней</vt:lpstr>
      <vt:lpstr>1710 ГОРОДОВ</vt:lpstr>
      <vt:lpstr>70000 СЁЛ И ДЕРЕВЕНЬ</vt:lpstr>
      <vt:lpstr>84000 ШКОЛ</vt:lpstr>
      <vt:lpstr>25000000 ЧЕЛОВЕК</vt:lpstr>
      <vt:lpstr>27000000 ЧЕЛОВЕК</vt:lpstr>
      <vt:lpstr>Живи и помни</vt:lpstr>
      <vt:lpstr>Презентация PowerPoint</vt:lpstr>
      <vt:lpstr>Памятник А. Матросову  и М. Губайдуллину</vt:lpstr>
      <vt:lpstr>Губайдуйллин  Миннигали Хабибуллович (1921 - 1944)</vt:lpstr>
      <vt:lpstr>Матросов Александр Матвеевич (1924 - 1943)</vt:lpstr>
      <vt:lpstr>Презентация PowerPoint</vt:lpstr>
      <vt:lpstr> </vt:lpstr>
      <vt:lpstr>Бюсты М. Шаймуратова  и Т. Кусимова</vt:lpstr>
      <vt:lpstr>Памятник труженикам тыла</vt:lpstr>
      <vt:lpstr>Презентация PowerPoint</vt:lpstr>
      <vt:lpstr>Памятник солдату  Великой Отечественной войны</vt:lpstr>
      <vt:lpstr>Презентация PowerPoint</vt:lpstr>
      <vt:lpstr>Памятник Н. Гастелло</vt:lpstr>
      <vt:lpstr>Презентация PowerPoint</vt:lpstr>
      <vt:lpstr>Бюст Г. Жукову</vt:lpstr>
      <vt:lpstr>Презентация PowerPoint</vt:lpstr>
      <vt:lpstr>Бюст М. Гарееву</vt:lpstr>
      <vt:lpstr>Презентация PowerPoint</vt:lpstr>
      <vt:lpstr>Памятник К. Абрамовой</vt:lpstr>
      <vt:lpstr>Презентация PowerPoint</vt:lpstr>
      <vt:lpstr>Презентация PowerPoint</vt:lpstr>
      <vt:lpstr>Презентация PowerPoint</vt:lpstr>
      <vt:lpstr>Памятник односельчанам</vt:lpstr>
      <vt:lpstr>Дети войны</vt:lpstr>
      <vt:lpstr>Работа в группах</vt:lpstr>
      <vt:lpstr>Игра  «Назови памятник»</vt:lpstr>
      <vt:lpstr>9 мая – День Победы</vt:lpstr>
      <vt:lpstr>Презентация PowerPoint</vt:lpstr>
      <vt:lpstr>Живи и помни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User</cp:lastModifiedBy>
  <cp:revision>138</cp:revision>
  <dcterms:created xsi:type="dcterms:W3CDTF">2015-04-19T15:51:03Z</dcterms:created>
  <dcterms:modified xsi:type="dcterms:W3CDTF">2016-04-12T19:03:18Z</dcterms:modified>
</cp:coreProperties>
</file>