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18288000" cy="10287000"/>
  <p:notesSz cx="6858000" cy="9144000"/>
  <p:embeddedFontLst>
    <p:embeddedFont>
      <p:font typeface="Anaktoria" panose="020B0604020202020204" charset="0"/>
      <p:regular r:id="rId35"/>
    </p:embeddedFont>
    <p:embeddedFont>
      <p:font typeface="Arimo Bold" panose="020B0604020202020204" charset="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Dekko" panose="020B0604020202020204" charset="0"/>
      <p:regular r:id="rId41"/>
    </p:embeddedFont>
    <p:embeddedFont>
      <p:font typeface="Lovelace Text Bold" panose="020B0604020202020204" charset="0"/>
      <p:regular r:id="rId42"/>
    </p:embeddedFont>
    <p:embeddedFont>
      <p:font typeface="Now Bold Bold" panose="020B0604020202020204" charset="0"/>
      <p:regular r:id="rId43"/>
    </p:embeddedFont>
    <p:embeddedFont>
      <p:font typeface="Sunday" panose="020B0604020202020204" charset="-52"/>
      <p:regular r:id="rId44"/>
    </p:embeddedFont>
    <p:embeddedFont>
      <p:font typeface="Ubuntu" panose="020B0604020202020204" charset="0"/>
      <p:regular r:id="rId45"/>
    </p:embeddedFont>
    <p:embeddedFont>
      <p:font typeface="Ubuntu Bold" panose="020B0604020202020204" charset="0"/>
      <p:regular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6" d="100"/>
          <a:sy n="46" d="100"/>
        </p:scale>
        <p:origin x="75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8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sv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8.png"/><Relationship Id="rId7" Type="http://schemas.openxmlformats.org/officeDocument/2006/relationships/image" Target="../media/image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51.png"/><Relationship Id="rId4" Type="http://schemas.openxmlformats.org/officeDocument/2006/relationships/image" Target="../media/image50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5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819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4520629" y="1028700"/>
            <a:ext cx="9246742" cy="82296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60475" y="317643"/>
            <a:ext cx="6167051" cy="8295897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45344">
            <a:off x="7258115" y="7687905"/>
            <a:ext cx="3505070" cy="246377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8700" y="1028700"/>
            <a:ext cx="3491929" cy="2911396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767371" y="1028700"/>
            <a:ext cx="3491929" cy="291139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-1265550" y="7990613"/>
            <a:ext cx="5477271" cy="411480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236908" y="4256041"/>
            <a:ext cx="17814184" cy="2588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95"/>
              </a:lnSpc>
              <a:spcBef>
                <a:spcPct val="0"/>
              </a:spcBef>
            </a:pPr>
            <a:r>
              <a:rPr lang="en-US" sz="14711">
                <a:solidFill>
                  <a:srgbClr val="FFFFFF"/>
                </a:solidFill>
                <a:latin typeface="Lovelace Text Bold"/>
              </a:rPr>
              <a:t>Valentine's Day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93307" y="6607721"/>
            <a:ext cx="13101385" cy="4167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9"/>
              </a:lnSpc>
              <a:spcBef>
                <a:spcPct val="0"/>
              </a:spcBef>
            </a:pPr>
            <a:r>
              <a:rPr lang="en-US" sz="2363" spc="1031">
                <a:solidFill>
                  <a:srgbClr val="FFFFFF"/>
                </a:solidFill>
                <a:latin typeface="Ubuntu Bold"/>
              </a:rPr>
              <a:t>BE  MY  VALENTINE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2850146" y="9258300"/>
            <a:ext cx="5477271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4076279" y="7990613"/>
            <a:ext cx="5477271" cy="4114800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9693882" y="9258300"/>
            <a:ext cx="5477271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075846" y="5092388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3" name="AutoShape 3"/>
          <p:cNvSpPr/>
          <p:nvPr/>
        </p:nvSpPr>
        <p:spPr>
          <a:xfrm>
            <a:off x="11075846" y="6136092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4" name="AutoShape 4"/>
          <p:cNvSpPr/>
          <p:nvPr/>
        </p:nvSpPr>
        <p:spPr>
          <a:xfrm>
            <a:off x="11075846" y="7179796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5" name="AutoShape 5"/>
          <p:cNvSpPr/>
          <p:nvPr/>
        </p:nvSpPr>
        <p:spPr>
          <a:xfrm>
            <a:off x="11075846" y="8223500"/>
            <a:ext cx="5916007" cy="82169"/>
          </a:xfrm>
          <a:prstGeom prst="rect">
            <a:avLst/>
          </a:prstGeom>
          <a:solidFill>
            <a:srgbClr val="65616D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4835851"/>
            <a:ext cx="518492" cy="5237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5874227"/>
            <a:ext cx="518492" cy="52372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6917931"/>
            <a:ext cx="518492" cy="52372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7961636"/>
            <a:ext cx="518492" cy="52372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53434" y="470899"/>
            <a:ext cx="6215927" cy="7565203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460012" y="8053247"/>
            <a:ext cx="8094957" cy="778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0"/>
              </a:lnSpc>
            </a:pPr>
            <a:r>
              <a:rPr lang="en-US" sz="4600">
                <a:solidFill>
                  <a:srgbClr val="715E96"/>
                </a:solidFill>
                <a:latin typeface="Dekko"/>
              </a:rPr>
              <a:t>Lady Diana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732562" y="5283379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Jack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32562" y="4172911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Charming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32562" y="6329458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Albert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732562" y="7373162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Charles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075846" y="5092388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3" name="AutoShape 3"/>
          <p:cNvSpPr/>
          <p:nvPr/>
        </p:nvSpPr>
        <p:spPr>
          <a:xfrm>
            <a:off x="11075846" y="6136092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4" name="AutoShape 4"/>
          <p:cNvSpPr/>
          <p:nvPr/>
        </p:nvSpPr>
        <p:spPr>
          <a:xfrm>
            <a:off x="11075846" y="7179796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5" name="AutoShape 5"/>
          <p:cNvSpPr/>
          <p:nvPr/>
        </p:nvSpPr>
        <p:spPr>
          <a:xfrm>
            <a:off x="11075846" y="8223500"/>
            <a:ext cx="5916007" cy="82169"/>
          </a:xfrm>
          <a:prstGeom prst="rect">
            <a:avLst/>
          </a:prstGeom>
          <a:solidFill>
            <a:srgbClr val="65616D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4835851"/>
            <a:ext cx="518492" cy="5237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5874227"/>
            <a:ext cx="518492" cy="52372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6917931"/>
            <a:ext cx="518492" cy="52372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7961636"/>
            <a:ext cx="518492" cy="52372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2665" y="1128087"/>
            <a:ext cx="9104363" cy="6726998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460012" y="8053247"/>
            <a:ext cx="8094957" cy="778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0"/>
              </a:lnSpc>
            </a:pPr>
            <a:r>
              <a:rPr lang="en-US" sz="4600">
                <a:solidFill>
                  <a:srgbClr val="715E96"/>
                </a:solidFill>
                <a:latin typeface="Dekko"/>
              </a:rPr>
              <a:t>Elizabeth 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732562" y="5283379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Jack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32562" y="4172911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Charming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32562" y="6329458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philip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732562" y="7373162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Prince Charles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075846" y="5092388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3" name="AutoShape 3"/>
          <p:cNvSpPr/>
          <p:nvPr/>
        </p:nvSpPr>
        <p:spPr>
          <a:xfrm>
            <a:off x="11075846" y="6136092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4" name="AutoShape 4"/>
          <p:cNvSpPr/>
          <p:nvPr/>
        </p:nvSpPr>
        <p:spPr>
          <a:xfrm>
            <a:off x="11075846" y="7179796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5" name="AutoShape 5"/>
          <p:cNvSpPr/>
          <p:nvPr/>
        </p:nvSpPr>
        <p:spPr>
          <a:xfrm>
            <a:off x="11075846" y="8223500"/>
            <a:ext cx="5916007" cy="82169"/>
          </a:xfrm>
          <a:prstGeom prst="rect">
            <a:avLst/>
          </a:prstGeom>
          <a:solidFill>
            <a:srgbClr val="65616D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4835851"/>
            <a:ext cx="518492" cy="5237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5874227"/>
            <a:ext cx="518492" cy="52372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6917931"/>
            <a:ext cx="518492" cy="52372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7961636"/>
            <a:ext cx="518492" cy="52372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7454" y="1412478"/>
            <a:ext cx="9676822" cy="6330254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460012" y="8053247"/>
            <a:ext cx="8094957" cy="778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0"/>
              </a:lnSpc>
            </a:pPr>
            <a:r>
              <a:rPr lang="en-US" sz="4600">
                <a:solidFill>
                  <a:srgbClr val="715E96"/>
                </a:solidFill>
                <a:latin typeface="Dekko"/>
              </a:rPr>
              <a:t>Prince Harry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732562" y="5283379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Megan fox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32562" y="4172911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meghan trainor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32562" y="6329458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meghan markle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732562" y="7373162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meghan flather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075846" y="5092388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3" name="AutoShape 3"/>
          <p:cNvSpPr/>
          <p:nvPr/>
        </p:nvSpPr>
        <p:spPr>
          <a:xfrm>
            <a:off x="11075846" y="6136092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4" name="AutoShape 4"/>
          <p:cNvSpPr/>
          <p:nvPr/>
        </p:nvSpPr>
        <p:spPr>
          <a:xfrm>
            <a:off x="11075846" y="7179796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5" name="AutoShape 5"/>
          <p:cNvSpPr/>
          <p:nvPr/>
        </p:nvSpPr>
        <p:spPr>
          <a:xfrm>
            <a:off x="11075846" y="8223500"/>
            <a:ext cx="5916007" cy="82169"/>
          </a:xfrm>
          <a:prstGeom prst="rect">
            <a:avLst/>
          </a:prstGeom>
          <a:solidFill>
            <a:srgbClr val="65616D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4835851"/>
            <a:ext cx="518492" cy="5237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5874227"/>
            <a:ext cx="518492" cy="52372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6917931"/>
            <a:ext cx="518492" cy="52372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7961636"/>
            <a:ext cx="518492" cy="52372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108" y="854056"/>
            <a:ext cx="9662639" cy="7107580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460012" y="8020227"/>
            <a:ext cx="8094957" cy="84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715E96"/>
                </a:solidFill>
                <a:latin typeface="Dekko"/>
              </a:rPr>
              <a:t>David Beckham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732562" y="5283379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Kylie Minogue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32562" y="4172911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Victoria adam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32562" y="6329458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Tina Turner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732562" y="7373162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Taylor Swift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DBB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200627" y="-74995"/>
            <a:ext cx="20689255" cy="10436990"/>
            <a:chOff x="0" y="0"/>
            <a:chExt cx="27585673" cy="1391598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3792837" cy="13915987"/>
            </a:xfrm>
            <a:prstGeom prst="rect">
              <a:avLst/>
            </a:prstGeom>
          </p:spPr>
        </p:pic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2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p:blipFill>
          <p:spPr>
            <a:xfrm>
              <a:off x="13792837" y="0"/>
              <a:ext cx="13792837" cy="13915987"/>
            </a:xfrm>
            <a:prstGeom prst="rect">
              <a:avLst/>
            </a:prstGeom>
          </p:spPr>
        </p:pic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33241" y="2090631"/>
            <a:ext cx="8272685" cy="716766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-466537">
            <a:off x="4978713" y="844809"/>
            <a:ext cx="8018724" cy="760631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55061" y="1711511"/>
            <a:ext cx="7777878" cy="686397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36285">
            <a:off x="3913570" y="3766083"/>
            <a:ext cx="2682983" cy="590477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92545" y="1377807"/>
            <a:ext cx="1859662" cy="2049214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6300670" y="3964547"/>
            <a:ext cx="5686660" cy="2748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80"/>
              </a:lnSpc>
            </a:pPr>
            <a:r>
              <a:rPr lang="en-US" sz="5600">
                <a:solidFill>
                  <a:srgbClr val="3B3B3B"/>
                </a:solidFill>
                <a:latin typeface="Anaktoria"/>
              </a:rPr>
              <a:t>КОНКУРС "Сделай комплимент"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42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882560">
            <a:off x="13329398" y="2689649"/>
            <a:ext cx="3793097" cy="41148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609854" y="2608818"/>
            <a:ext cx="8352883" cy="2664234"/>
            <a:chOff x="0" y="0"/>
            <a:chExt cx="11137177" cy="3552312"/>
          </a:xfrm>
        </p:grpSpPr>
        <p:grpSp>
          <p:nvGrpSpPr>
            <p:cNvPr id="4" name="Group 4"/>
            <p:cNvGrpSpPr/>
            <p:nvPr/>
          </p:nvGrpSpPr>
          <p:grpSpPr>
            <a:xfrm rot="45688">
              <a:off x="22137" y="73561"/>
              <a:ext cx="11092902" cy="3405189"/>
              <a:chOff x="0" y="0"/>
              <a:chExt cx="28362499" cy="8706439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72390" y="72390"/>
                <a:ext cx="28217719" cy="8561659"/>
              </a:xfrm>
              <a:custGeom>
                <a:avLst/>
                <a:gdLst/>
                <a:ahLst/>
                <a:cxnLst/>
                <a:rect l="l" t="t" r="r" b="b"/>
                <a:pathLst>
                  <a:path w="28217719" h="8561659">
                    <a:moveTo>
                      <a:pt x="0" y="0"/>
                    </a:moveTo>
                    <a:lnTo>
                      <a:pt x="28217719" y="0"/>
                    </a:lnTo>
                    <a:lnTo>
                      <a:pt x="28217719" y="8561659"/>
                    </a:lnTo>
                    <a:lnTo>
                      <a:pt x="0" y="85616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0" y="0"/>
                <a:ext cx="28362498" cy="8706439"/>
              </a:xfrm>
              <a:custGeom>
                <a:avLst/>
                <a:gdLst/>
                <a:ahLst/>
                <a:cxnLst/>
                <a:rect l="l" t="t" r="r" b="b"/>
                <a:pathLst>
                  <a:path w="28362498" h="8706439">
                    <a:moveTo>
                      <a:pt x="28217719" y="8561659"/>
                    </a:moveTo>
                    <a:lnTo>
                      <a:pt x="28362498" y="8561659"/>
                    </a:lnTo>
                    <a:lnTo>
                      <a:pt x="28362498" y="8706439"/>
                    </a:lnTo>
                    <a:lnTo>
                      <a:pt x="28217719" y="8706439"/>
                    </a:lnTo>
                    <a:lnTo>
                      <a:pt x="28217719" y="8561659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8561660"/>
                    </a:lnTo>
                    <a:lnTo>
                      <a:pt x="0" y="8561660"/>
                    </a:lnTo>
                    <a:lnTo>
                      <a:pt x="0" y="144780"/>
                    </a:lnTo>
                    <a:close/>
                    <a:moveTo>
                      <a:pt x="0" y="8561660"/>
                    </a:moveTo>
                    <a:lnTo>
                      <a:pt x="144780" y="8561660"/>
                    </a:lnTo>
                    <a:lnTo>
                      <a:pt x="144780" y="8706439"/>
                    </a:lnTo>
                    <a:lnTo>
                      <a:pt x="0" y="8706439"/>
                    </a:lnTo>
                    <a:lnTo>
                      <a:pt x="0" y="8561659"/>
                    </a:lnTo>
                    <a:close/>
                    <a:moveTo>
                      <a:pt x="28217719" y="144780"/>
                    </a:moveTo>
                    <a:lnTo>
                      <a:pt x="28362498" y="144780"/>
                    </a:lnTo>
                    <a:lnTo>
                      <a:pt x="28362498" y="8561660"/>
                    </a:lnTo>
                    <a:lnTo>
                      <a:pt x="28217719" y="8561660"/>
                    </a:lnTo>
                    <a:lnTo>
                      <a:pt x="28217719" y="144780"/>
                    </a:lnTo>
                    <a:close/>
                    <a:moveTo>
                      <a:pt x="144780" y="8561659"/>
                    </a:moveTo>
                    <a:lnTo>
                      <a:pt x="28217719" y="8561659"/>
                    </a:lnTo>
                    <a:lnTo>
                      <a:pt x="28217719" y="8706439"/>
                    </a:lnTo>
                    <a:lnTo>
                      <a:pt x="144780" y="8706439"/>
                    </a:lnTo>
                    <a:lnTo>
                      <a:pt x="144780" y="8561659"/>
                    </a:lnTo>
                    <a:close/>
                    <a:moveTo>
                      <a:pt x="28217719" y="0"/>
                    </a:moveTo>
                    <a:lnTo>
                      <a:pt x="28362498" y="0"/>
                    </a:lnTo>
                    <a:lnTo>
                      <a:pt x="28362498" y="144780"/>
                    </a:lnTo>
                    <a:lnTo>
                      <a:pt x="28217719" y="144780"/>
                    </a:lnTo>
                    <a:lnTo>
                      <a:pt x="28217719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28217719" y="0"/>
                    </a:lnTo>
                    <a:lnTo>
                      <a:pt x="28217719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45688">
              <a:off x="321983" y="842524"/>
              <a:ext cx="10365831" cy="24256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996"/>
                </a:lnSpc>
              </a:pPr>
              <a:r>
                <a:rPr lang="en-US" sz="13398" spc="535">
                  <a:solidFill>
                    <a:srgbClr val="000000"/>
                  </a:solidFill>
                  <a:latin typeface="Now Bold Bold"/>
                </a:rPr>
                <a:t>BE  MY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37635" y="4549090"/>
            <a:ext cx="14097320" cy="4021463"/>
            <a:chOff x="0" y="0"/>
            <a:chExt cx="18796426" cy="5361951"/>
          </a:xfrm>
        </p:grpSpPr>
        <p:grpSp>
          <p:nvGrpSpPr>
            <p:cNvPr id="9" name="Group 9"/>
            <p:cNvGrpSpPr/>
            <p:nvPr/>
          </p:nvGrpSpPr>
          <p:grpSpPr>
            <a:xfrm rot="367142">
              <a:off x="128675" y="978381"/>
              <a:ext cx="18539077" cy="3405189"/>
              <a:chOff x="0" y="0"/>
              <a:chExt cx="47400992" cy="8706439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72390" y="72390"/>
                <a:ext cx="47256213" cy="8561659"/>
              </a:xfrm>
              <a:custGeom>
                <a:avLst/>
                <a:gdLst/>
                <a:ahLst/>
                <a:cxnLst/>
                <a:rect l="l" t="t" r="r" b="b"/>
                <a:pathLst>
                  <a:path w="47256213" h="8561659">
                    <a:moveTo>
                      <a:pt x="0" y="0"/>
                    </a:moveTo>
                    <a:lnTo>
                      <a:pt x="47256213" y="0"/>
                    </a:lnTo>
                    <a:lnTo>
                      <a:pt x="47256213" y="8561659"/>
                    </a:lnTo>
                    <a:lnTo>
                      <a:pt x="0" y="85616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0"/>
                <a:ext cx="47400992" cy="8706439"/>
              </a:xfrm>
              <a:custGeom>
                <a:avLst/>
                <a:gdLst/>
                <a:ahLst/>
                <a:cxnLst/>
                <a:rect l="l" t="t" r="r" b="b"/>
                <a:pathLst>
                  <a:path w="47400992" h="8706439">
                    <a:moveTo>
                      <a:pt x="47256213" y="8561659"/>
                    </a:moveTo>
                    <a:lnTo>
                      <a:pt x="47400992" y="8561659"/>
                    </a:lnTo>
                    <a:lnTo>
                      <a:pt x="47400992" y="8706439"/>
                    </a:lnTo>
                    <a:lnTo>
                      <a:pt x="47256213" y="8706439"/>
                    </a:lnTo>
                    <a:lnTo>
                      <a:pt x="47256213" y="8561659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8561660"/>
                    </a:lnTo>
                    <a:lnTo>
                      <a:pt x="0" y="8561660"/>
                    </a:lnTo>
                    <a:lnTo>
                      <a:pt x="0" y="144780"/>
                    </a:lnTo>
                    <a:close/>
                    <a:moveTo>
                      <a:pt x="0" y="8561660"/>
                    </a:moveTo>
                    <a:lnTo>
                      <a:pt x="144780" y="8561660"/>
                    </a:lnTo>
                    <a:lnTo>
                      <a:pt x="144780" y="8706439"/>
                    </a:lnTo>
                    <a:lnTo>
                      <a:pt x="0" y="8706439"/>
                    </a:lnTo>
                    <a:lnTo>
                      <a:pt x="0" y="8561659"/>
                    </a:lnTo>
                    <a:close/>
                    <a:moveTo>
                      <a:pt x="47256213" y="144780"/>
                    </a:moveTo>
                    <a:lnTo>
                      <a:pt x="47400992" y="144780"/>
                    </a:lnTo>
                    <a:lnTo>
                      <a:pt x="47400992" y="8561660"/>
                    </a:lnTo>
                    <a:lnTo>
                      <a:pt x="47256213" y="8561660"/>
                    </a:lnTo>
                    <a:lnTo>
                      <a:pt x="47256213" y="144780"/>
                    </a:lnTo>
                    <a:close/>
                    <a:moveTo>
                      <a:pt x="144780" y="8561659"/>
                    </a:moveTo>
                    <a:lnTo>
                      <a:pt x="47256213" y="8561659"/>
                    </a:lnTo>
                    <a:lnTo>
                      <a:pt x="47256213" y="8706439"/>
                    </a:lnTo>
                    <a:lnTo>
                      <a:pt x="144780" y="8706439"/>
                    </a:lnTo>
                    <a:lnTo>
                      <a:pt x="144780" y="8561659"/>
                    </a:lnTo>
                    <a:close/>
                    <a:moveTo>
                      <a:pt x="47256213" y="0"/>
                    </a:moveTo>
                    <a:lnTo>
                      <a:pt x="47400992" y="0"/>
                    </a:lnTo>
                    <a:lnTo>
                      <a:pt x="47400992" y="144780"/>
                    </a:lnTo>
                    <a:lnTo>
                      <a:pt x="47256213" y="144780"/>
                    </a:lnTo>
                    <a:lnTo>
                      <a:pt x="47256213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47256213" y="0"/>
                    </a:lnTo>
                    <a:lnTo>
                      <a:pt x="47256213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2" name="TextBox 12"/>
            <p:cNvSpPr txBox="1"/>
            <p:nvPr/>
          </p:nvSpPr>
          <p:spPr>
            <a:xfrm rot="367142">
              <a:off x="435910" y="1735324"/>
              <a:ext cx="17654881" cy="24256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996"/>
                </a:lnSpc>
              </a:pPr>
              <a:r>
                <a:rPr lang="en-US" sz="13398" spc="535">
                  <a:solidFill>
                    <a:srgbClr val="000000"/>
                  </a:solidFill>
                  <a:latin typeface="Now Bold Bold"/>
                </a:rPr>
                <a:t>VALENTINE</a:t>
              </a: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78384">
            <a:off x="2030955" y="779902"/>
            <a:ext cx="2917662" cy="37493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310089">
            <a:off x="2745541" y="6991410"/>
            <a:ext cx="3121941" cy="263945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42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882560">
            <a:off x="13329398" y="2689649"/>
            <a:ext cx="3793097" cy="411480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4609854" y="2608818"/>
            <a:ext cx="8352883" cy="2664234"/>
            <a:chOff x="0" y="0"/>
            <a:chExt cx="11137177" cy="3552312"/>
          </a:xfrm>
        </p:grpSpPr>
        <p:grpSp>
          <p:nvGrpSpPr>
            <p:cNvPr id="4" name="Group 4"/>
            <p:cNvGrpSpPr/>
            <p:nvPr/>
          </p:nvGrpSpPr>
          <p:grpSpPr>
            <a:xfrm rot="45688">
              <a:off x="22137" y="73561"/>
              <a:ext cx="11092902" cy="3405189"/>
              <a:chOff x="0" y="0"/>
              <a:chExt cx="28362499" cy="8706439"/>
            </a:xfrm>
          </p:grpSpPr>
          <p:sp>
            <p:nvSpPr>
              <p:cNvPr id="5" name="Freeform 5"/>
              <p:cNvSpPr/>
              <p:nvPr/>
            </p:nvSpPr>
            <p:spPr>
              <a:xfrm>
                <a:off x="72390" y="72390"/>
                <a:ext cx="28217719" cy="8561659"/>
              </a:xfrm>
              <a:custGeom>
                <a:avLst/>
                <a:gdLst/>
                <a:ahLst/>
                <a:cxnLst/>
                <a:rect l="l" t="t" r="r" b="b"/>
                <a:pathLst>
                  <a:path w="28217719" h="8561659">
                    <a:moveTo>
                      <a:pt x="0" y="0"/>
                    </a:moveTo>
                    <a:lnTo>
                      <a:pt x="28217719" y="0"/>
                    </a:lnTo>
                    <a:lnTo>
                      <a:pt x="28217719" y="8561659"/>
                    </a:lnTo>
                    <a:lnTo>
                      <a:pt x="0" y="85616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6" name="Freeform 6"/>
              <p:cNvSpPr/>
              <p:nvPr/>
            </p:nvSpPr>
            <p:spPr>
              <a:xfrm>
                <a:off x="0" y="0"/>
                <a:ext cx="28362498" cy="8706439"/>
              </a:xfrm>
              <a:custGeom>
                <a:avLst/>
                <a:gdLst/>
                <a:ahLst/>
                <a:cxnLst/>
                <a:rect l="l" t="t" r="r" b="b"/>
                <a:pathLst>
                  <a:path w="28362498" h="8706439">
                    <a:moveTo>
                      <a:pt x="28217719" y="8561659"/>
                    </a:moveTo>
                    <a:lnTo>
                      <a:pt x="28362498" y="8561659"/>
                    </a:lnTo>
                    <a:lnTo>
                      <a:pt x="28362498" y="8706439"/>
                    </a:lnTo>
                    <a:lnTo>
                      <a:pt x="28217719" y="8706439"/>
                    </a:lnTo>
                    <a:lnTo>
                      <a:pt x="28217719" y="8561659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8561660"/>
                    </a:lnTo>
                    <a:lnTo>
                      <a:pt x="0" y="8561660"/>
                    </a:lnTo>
                    <a:lnTo>
                      <a:pt x="0" y="144780"/>
                    </a:lnTo>
                    <a:close/>
                    <a:moveTo>
                      <a:pt x="0" y="8561660"/>
                    </a:moveTo>
                    <a:lnTo>
                      <a:pt x="144780" y="8561660"/>
                    </a:lnTo>
                    <a:lnTo>
                      <a:pt x="144780" y="8706439"/>
                    </a:lnTo>
                    <a:lnTo>
                      <a:pt x="0" y="8706439"/>
                    </a:lnTo>
                    <a:lnTo>
                      <a:pt x="0" y="8561659"/>
                    </a:lnTo>
                    <a:close/>
                    <a:moveTo>
                      <a:pt x="28217719" y="144780"/>
                    </a:moveTo>
                    <a:lnTo>
                      <a:pt x="28362498" y="144780"/>
                    </a:lnTo>
                    <a:lnTo>
                      <a:pt x="28362498" y="8561660"/>
                    </a:lnTo>
                    <a:lnTo>
                      <a:pt x="28217719" y="8561660"/>
                    </a:lnTo>
                    <a:lnTo>
                      <a:pt x="28217719" y="144780"/>
                    </a:lnTo>
                    <a:close/>
                    <a:moveTo>
                      <a:pt x="144780" y="8561659"/>
                    </a:moveTo>
                    <a:lnTo>
                      <a:pt x="28217719" y="8561659"/>
                    </a:lnTo>
                    <a:lnTo>
                      <a:pt x="28217719" y="8706439"/>
                    </a:lnTo>
                    <a:lnTo>
                      <a:pt x="144780" y="8706439"/>
                    </a:lnTo>
                    <a:lnTo>
                      <a:pt x="144780" y="8561659"/>
                    </a:lnTo>
                    <a:close/>
                    <a:moveTo>
                      <a:pt x="28217719" y="0"/>
                    </a:moveTo>
                    <a:lnTo>
                      <a:pt x="28362498" y="0"/>
                    </a:lnTo>
                    <a:lnTo>
                      <a:pt x="28362498" y="144780"/>
                    </a:lnTo>
                    <a:lnTo>
                      <a:pt x="28217719" y="144780"/>
                    </a:lnTo>
                    <a:lnTo>
                      <a:pt x="28217719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28217719" y="0"/>
                    </a:lnTo>
                    <a:lnTo>
                      <a:pt x="28217719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" name="TextBox 7"/>
            <p:cNvSpPr txBox="1"/>
            <p:nvPr/>
          </p:nvSpPr>
          <p:spPr>
            <a:xfrm rot="45688">
              <a:off x="321983" y="842524"/>
              <a:ext cx="10365831" cy="24256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996"/>
                </a:lnSpc>
              </a:pPr>
              <a:r>
                <a:rPr lang="en-US" sz="13398" spc="535">
                  <a:solidFill>
                    <a:srgbClr val="000000"/>
                  </a:solidFill>
                  <a:latin typeface="Now Bold Bold"/>
                </a:rPr>
                <a:t>BE  MY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737635" y="4549090"/>
            <a:ext cx="14097320" cy="4021463"/>
            <a:chOff x="0" y="0"/>
            <a:chExt cx="18796426" cy="5361951"/>
          </a:xfrm>
        </p:grpSpPr>
        <p:grpSp>
          <p:nvGrpSpPr>
            <p:cNvPr id="9" name="Group 9"/>
            <p:cNvGrpSpPr/>
            <p:nvPr/>
          </p:nvGrpSpPr>
          <p:grpSpPr>
            <a:xfrm rot="367142">
              <a:off x="128675" y="978381"/>
              <a:ext cx="18539077" cy="3405189"/>
              <a:chOff x="0" y="0"/>
              <a:chExt cx="47400992" cy="8706439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72390" y="72390"/>
                <a:ext cx="47256213" cy="8561659"/>
              </a:xfrm>
              <a:custGeom>
                <a:avLst/>
                <a:gdLst/>
                <a:ahLst/>
                <a:cxnLst/>
                <a:rect l="l" t="t" r="r" b="b"/>
                <a:pathLst>
                  <a:path w="47256213" h="8561659">
                    <a:moveTo>
                      <a:pt x="0" y="0"/>
                    </a:moveTo>
                    <a:lnTo>
                      <a:pt x="47256213" y="0"/>
                    </a:lnTo>
                    <a:lnTo>
                      <a:pt x="47256213" y="8561659"/>
                    </a:lnTo>
                    <a:lnTo>
                      <a:pt x="0" y="85616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</p:sp>
          <p:sp>
            <p:nvSpPr>
              <p:cNvPr id="11" name="Freeform 11"/>
              <p:cNvSpPr/>
              <p:nvPr/>
            </p:nvSpPr>
            <p:spPr>
              <a:xfrm>
                <a:off x="0" y="0"/>
                <a:ext cx="47400992" cy="8706439"/>
              </a:xfrm>
              <a:custGeom>
                <a:avLst/>
                <a:gdLst/>
                <a:ahLst/>
                <a:cxnLst/>
                <a:rect l="l" t="t" r="r" b="b"/>
                <a:pathLst>
                  <a:path w="47400992" h="8706439">
                    <a:moveTo>
                      <a:pt x="47256213" y="8561659"/>
                    </a:moveTo>
                    <a:lnTo>
                      <a:pt x="47400992" y="8561659"/>
                    </a:lnTo>
                    <a:lnTo>
                      <a:pt x="47400992" y="8706439"/>
                    </a:lnTo>
                    <a:lnTo>
                      <a:pt x="47256213" y="8706439"/>
                    </a:lnTo>
                    <a:lnTo>
                      <a:pt x="47256213" y="8561659"/>
                    </a:lnTo>
                    <a:close/>
                    <a:moveTo>
                      <a:pt x="0" y="144780"/>
                    </a:moveTo>
                    <a:lnTo>
                      <a:pt x="144780" y="144780"/>
                    </a:lnTo>
                    <a:lnTo>
                      <a:pt x="144780" y="8561660"/>
                    </a:lnTo>
                    <a:lnTo>
                      <a:pt x="0" y="8561660"/>
                    </a:lnTo>
                    <a:lnTo>
                      <a:pt x="0" y="144780"/>
                    </a:lnTo>
                    <a:close/>
                    <a:moveTo>
                      <a:pt x="0" y="8561660"/>
                    </a:moveTo>
                    <a:lnTo>
                      <a:pt x="144780" y="8561660"/>
                    </a:lnTo>
                    <a:lnTo>
                      <a:pt x="144780" y="8706439"/>
                    </a:lnTo>
                    <a:lnTo>
                      <a:pt x="0" y="8706439"/>
                    </a:lnTo>
                    <a:lnTo>
                      <a:pt x="0" y="8561659"/>
                    </a:lnTo>
                    <a:close/>
                    <a:moveTo>
                      <a:pt x="47256213" y="144780"/>
                    </a:moveTo>
                    <a:lnTo>
                      <a:pt x="47400992" y="144780"/>
                    </a:lnTo>
                    <a:lnTo>
                      <a:pt x="47400992" y="8561660"/>
                    </a:lnTo>
                    <a:lnTo>
                      <a:pt x="47256213" y="8561660"/>
                    </a:lnTo>
                    <a:lnTo>
                      <a:pt x="47256213" y="144780"/>
                    </a:lnTo>
                    <a:close/>
                    <a:moveTo>
                      <a:pt x="144780" y="8561659"/>
                    </a:moveTo>
                    <a:lnTo>
                      <a:pt x="47256213" y="8561659"/>
                    </a:lnTo>
                    <a:lnTo>
                      <a:pt x="47256213" y="8706439"/>
                    </a:lnTo>
                    <a:lnTo>
                      <a:pt x="144780" y="8706439"/>
                    </a:lnTo>
                    <a:lnTo>
                      <a:pt x="144780" y="8561659"/>
                    </a:lnTo>
                    <a:close/>
                    <a:moveTo>
                      <a:pt x="47256213" y="0"/>
                    </a:moveTo>
                    <a:lnTo>
                      <a:pt x="47400992" y="0"/>
                    </a:lnTo>
                    <a:lnTo>
                      <a:pt x="47400992" y="144780"/>
                    </a:lnTo>
                    <a:lnTo>
                      <a:pt x="47256213" y="144780"/>
                    </a:lnTo>
                    <a:lnTo>
                      <a:pt x="47256213" y="0"/>
                    </a:lnTo>
                    <a:close/>
                    <a:moveTo>
                      <a:pt x="0" y="0"/>
                    </a:moveTo>
                    <a:lnTo>
                      <a:pt x="144780" y="0"/>
                    </a:lnTo>
                    <a:lnTo>
                      <a:pt x="144780" y="144780"/>
                    </a:lnTo>
                    <a:lnTo>
                      <a:pt x="0" y="144780"/>
                    </a:lnTo>
                    <a:lnTo>
                      <a:pt x="0" y="0"/>
                    </a:lnTo>
                    <a:close/>
                    <a:moveTo>
                      <a:pt x="144780" y="0"/>
                    </a:moveTo>
                    <a:lnTo>
                      <a:pt x="47256213" y="0"/>
                    </a:lnTo>
                    <a:lnTo>
                      <a:pt x="47256213" y="144780"/>
                    </a:lnTo>
                    <a:lnTo>
                      <a:pt x="144780" y="1447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2" name="TextBox 12"/>
            <p:cNvSpPr txBox="1"/>
            <p:nvPr/>
          </p:nvSpPr>
          <p:spPr>
            <a:xfrm rot="367142">
              <a:off x="435910" y="1735324"/>
              <a:ext cx="17654881" cy="24256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996"/>
                </a:lnSpc>
              </a:pPr>
              <a:r>
                <a:rPr lang="en-US" sz="13398" spc="535">
                  <a:solidFill>
                    <a:srgbClr val="000000"/>
                  </a:solidFill>
                  <a:latin typeface="Now Bold Bold"/>
                </a:rPr>
                <a:t>VALENTINE</a:t>
              </a:r>
            </a:p>
          </p:txBody>
        </p:sp>
      </p:grpSp>
      <p:pic>
        <p:nvPicPr>
          <p:cNvPr id="13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578384">
            <a:off x="2030955" y="779902"/>
            <a:ext cx="2917662" cy="3749333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310089">
            <a:off x="2745541" y="6991410"/>
            <a:ext cx="3121941" cy="2639459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5412697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948292" y="5306094"/>
            <a:ext cx="933849" cy="141760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08295" y="7867258"/>
            <a:ext cx="701738" cy="1065256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58114" y="1421315"/>
            <a:ext cx="5294752" cy="2183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200 лет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 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endParaRPr lang="en-US" sz="4800" spc="-211">
              <a:solidFill>
                <a:srgbClr val="007DD1"/>
              </a:solidFill>
              <a:latin typeface="IreneFlorentina Bold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958114" y="351648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2. 400 лет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958114" y="562304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3. 600 лет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958114" y="7831852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800 лет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26236" y="2379969"/>
            <a:ext cx="8163968" cy="1206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50998" lvl="1" indent="-425499" algn="ctr">
              <a:lnSpc>
                <a:spcPts val="4651"/>
              </a:lnSpc>
              <a:spcBef>
                <a:spcPct val="0"/>
              </a:spcBef>
              <a:buFont typeface="Arial"/>
              <a:buChar char="•"/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Как долго люди раздают валентинки?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958114" y="1421315"/>
            <a:ext cx="5294752" cy="2183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200 лет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 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endParaRPr lang="en-US" sz="4800" spc="-211">
              <a:solidFill>
                <a:srgbClr val="007DD1"/>
              </a:solidFill>
              <a:latin typeface="IreneFlorentina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958114" y="351648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2. 400 лет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958114" y="5868789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FFFFFF"/>
                </a:solidFill>
                <a:latin typeface="IreneFlorentina Bold"/>
              </a:rPr>
              <a:t>3. 600 лет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958114" y="7831852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800 лет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626236" y="2379969"/>
            <a:ext cx="8163968" cy="1206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  <a:spcBef>
                <a:spcPct val="0"/>
              </a:spcBef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Как долго люди раздают валентинки?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5412697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948292" y="5306094"/>
            <a:ext cx="933849" cy="141760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08295" y="7867258"/>
            <a:ext cx="701738" cy="1065256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58114" y="1421315"/>
            <a:ext cx="5294752" cy="2183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Ирландия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 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endParaRPr lang="en-US" sz="4800" spc="-211">
              <a:solidFill>
                <a:srgbClr val="007DD1"/>
              </a:solidFill>
              <a:latin typeface="IreneFlorentina Bold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958114" y="351648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2. Австралия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698753" y="5613515"/>
            <a:ext cx="6719373" cy="716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0"/>
              </a:lnSpc>
              <a:spcBef>
                <a:spcPct val="0"/>
              </a:spcBef>
            </a:pPr>
            <a:r>
              <a:rPr lang="en-US" sz="4500" spc="-198">
                <a:solidFill>
                  <a:srgbClr val="007DD1"/>
                </a:solidFill>
                <a:latin typeface="IreneFlorentina Bold"/>
              </a:rPr>
              <a:t>3. Саудовская Аравия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958114" y="7831852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Германия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26236" y="2343437"/>
            <a:ext cx="8163968" cy="2374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 2. В КАКОЙ ИЗ ЭТИХ СТРАН ЗАПРЕЩЕН ДЕНЬ СВЯТОГО ВАЛЕНТИНА?</a:t>
            </a:r>
          </a:p>
          <a:p>
            <a:pPr algn="ctr">
              <a:lnSpc>
                <a:spcPts val="4651"/>
              </a:lnSpc>
              <a:spcBef>
                <a:spcPct val="0"/>
              </a:spcBef>
            </a:pPr>
            <a:endParaRPr lang="en-US" sz="3941">
              <a:solidFill>
                <a:srgbClr val="FFEA63"/>
              </a:solidFill>
              <a:latin typeface="IreneFlorentina 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626236" y="2379969"/>
            <a:ext cx="8163968" cy="1790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  <a:spcBef>
                <a:spcPct val="0"/>
              </a:spcBef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 </a:t>
            </a:r>
            <a:r>
              <a:rPr lang="en-US" sz="3941">
                <a:solidFill>
                  <a:srgbClr val="FFEA63"/>
                </a:solidFill>
                <a:latin typeface="Arimo Bold"/>
              </a:rPr>
              <a:t>В КАКОЙ ИЗ ЭТИХ СТРАН ЗАПРЕЩЕН ДЕНЬ СВЯТОГО ВАЛЕНТИНА?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539927" y="5883458"/>
            <a:ext cx="6719373" cy="716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10"/>
              </a:lnSpc>
              <a:spcBef>
                <a:spcPct val="0"/>
              </a:spcBef>
            </a:pPr>
            <a:r>
              <a:rPr lang="en-US" sz="4500" spc="-198">
                <a:solidFill>
                  <a:srgbClr val="FFFFFF"/>
                </a:solidFill>
                <a:latin typeface="IreneFlorentina Bold"/>
              </a:rPr>
              <a:t>3. Саудовская Аравия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5412697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948292" y="5306094"/>
            <a:ext cx="933849" cy="141760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08295" y="7867258"/>
            <a:ext cx="701738" cy="1065256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58114" y="1421315"/>
            <a:ext cx="5294752" cy="2183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Почтальоны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 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endParaRPr lang="en-US" sz="4800" spc="-211">
              <a:solidFill>
                <a:srgbClr val="007DD1"/>
              </a:solidFill>
              <a:latin typeface="IreneFlorentina Bold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958114" y="3516480"/>
            <a:ext cx="5094473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2. Кассиры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958114" y="562304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3. Фотографы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958114" y="7831852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Учителя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26236" y="2379969"/>
            <a:ext cx="8163968" cy="1206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  <a:spcBef>
                <a:spcPct val="0"/>
              </a:spcBef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3. Кто является получателем валентинок номер один?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92778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698753" y="5509473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958114" y="562304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3. Фотографы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0958114" y="3509648"/>
            <a:ext cx="5094473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2. Кассиры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958114" y="1421315"/>
            <a:ext cx="5294752" cy="2183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Почтальоны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 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endParaRPr lang="en-US" sz="4800" spc="-211">
              <a:solidFill>
                <a:srgbClr val="007DD1"/>
              </a:solidFill>
              <a:latin typeface="IreneFlorentina 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626236" y="2379969"/>
            <a:ext cx="8163968" cy="12066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  <a:spcBef>
                <a:spcPct val="0"/>
              </a:spcBef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Кто является получателем валентинок номер один?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068624" y="8077602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FFFFFF"/>
                </a:solidFill>
                <a:latin typeface="IreneFlorentina Bold"/>
              </a:rPr>
              <a:t>4. Учителя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5412697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948292" y="5306094"/>
            <a:ext cx="933849" cy="141760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08295" y="7867258"/>
            <a:ext cx="701738" cy="1065256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58114" y="1421315"/>
            <a:ext cx="5294752" cy="146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Овен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endParaRPr lang="en-US" sz="4800" spc="-211">
              <a:solidFill>
                <a:srgbClr val="007DD1"/>
              </a:solidFill>
              <a:latin typeface="IreneFlorentina Bold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958114" y="351648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2. Рыбы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958114" y="562304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3. Водолей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0958114" y="7831852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Козерог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30779" y="1777767"/>
            <a:ext cx="8163968" cy="2958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4. Какой у вас знак зодиака, если ваш день рождения приходится на День святого Валентина?</a:t>
            </a:r>
          </a:p>
          <a:p>
            <a:pPr algn="ctr">
              <a:lnSpc>
                <a:spcPts val="4651"/>
              </a:lnSpc>
              <a:spcBef>
                <a:spcPct val="0"/>
              </a:spcBef>
            </a:pPr>
            <a:endParaRPr lang="en-US" sz="3941">
              <a:solidFill>
                <a:srgbClr val="FFEA63"/>
              </a:solidFill>
              <a:latin typeface="IreneFlorentina Bold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958114" y="1421315"/>
            <a:ext cx="5294752" cy="2183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Овен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 </a:t>
            </a:r>
          </a:p>
          <a:p>
            <a:pPr algn="ctr">
              <a:lnSpc>
                <a:spcPts val="5664"/>
              </a:lnSpc>
              <a:spcBef>
                <a:spcPct val="0"/>
              </a:spcBef>
            </a:pPr>
            <a:endParaRPr lang="en-US" sz="4800" spc="-211">
              <a:solidFill>
                <a:srgbClr val="007DD1"/>
              </a:solidFill>
              <a:latin typeface="IreneFlorentina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0958114" y="351648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2. Рыбы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0958114" y="5868789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FFFFFF"/>
                </a:solidFill>
                <a:latin typeface="IreneFlorentina Bold"/>
              </a:rPr>
              <a:t>3. Водолей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0958114" y="7831852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Козерог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430779" y="1777767"/>
            <a:ext cx="8163968" cy="2958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4. Какой у вас знак зодиака, если ваш день рождения приходится на День святого Валентина?</a:t>
            </a:r>
          </a:p>
          <a:p>
            <a:pPr algn="ctr">
              <a:lnSpc>
                <a:spcPts val="4651"/>
              </a:lnSpc>
              <a:spcBef>
                <a:spcPct val="0"/>
              </a:spcBef>
            </a:pPr>
            <a:endParaRPr lang="en-US" sz="3941">
              <a:solidFill>
                <a:srgbClr val="FFEA63"/>
              </a:solidFill>
              <a:latin typeface="IreneFlorentina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7633" y="5143500"/>
            <a:ext cx="9320946" cy="6260569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6908" y="5143500"/>
            <a:ext cx="1142318" cy="353294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88879" y="5957587"/>
            <a:ext cx="960963" cy="297205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909521" y="8150721"/>
            <a:ext cx="4075022" cy="30613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966194" y="9258300"/>
            <a:ext cx="3812250" cy="286395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738158" y="5957587"/>
            <a:ext cx="960963" cy="297205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908774" y="5143500"/>
            <a:ext cx="1142318" cy="3532941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15122499" y="8150721"/>
            <a:ext cx="4075022" cy="306136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H="1">
            <a:off x="12509555" y="9258300"/>
            <a:ext cx="3812250" cy="2863953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028700" y="1424781"/>
            <a:ext cx="16230600" cy="1314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History of Valentine's Day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5412697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pic>
        <p:nvPicPr>
          <p:cNvPr id="24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948292" y="5306094"/>
            <a:ext cx="933849" cy="1417608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308295" y="7867258"/>
            <a:ext cx="701738" cy="1065256"/>
          </a:xfrm>
          <a:prstGeom prst="rect">
            <a:avLst/>
          </a:prstGeom>
        </p:spPr>
      </p:pic>
      <p:sp>
        <p:nvSpPr>
          <p:cNvPr id="26" name="TextBox 26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958114" y="1000125"/>
            <a:ext cx="5294752" cy="146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Ромео и Джульетта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1179135" y="3210119"/>
            <a:ext cx="5294752" cy="1354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2"/>
              </a:lnSpc>
              <a:spcBef>
                <a:spcPct val="0"/>
              </a:spcBef>
            </a:pPr>
            <a:r>
              <a:rPr lang="en-US" sz="4400" spc="-193">
                <a:solidFill>
                  <a:srgbClr val="007DD1"/>
                </a:solidFill>
                <a:latin typeface="IreneFlorentina Bold"/>
              </a:rPr>
              <a:t>2. Венецианский купец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958114" y="5623040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3. Гамлет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1068624" y="7474665"/>
            <a:ext cx="5294752" cy="146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Двенадцатая ночь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626236" y="1739201"/>
            <a:ext cx="8163968" cy="3542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5. В какой из следующих пьес Уильяма Шекспира упоминается День святого Валентина?</a:t>
            </a:r>
          </a:p>
          <a:p>
            <a:pPr algn="ctr">
              <a:lnSpc>
                <a:spcPts val="4651"/>
              </a:lnSpc>
            </a:pPr>
            <a:endParaRPr lang="en-US" sz="3941">
              <a:solidFill>
                <a:srgbClr val="FFEA63"/>
              </a:solidFill>
              <a:latin typeface="IreneFlorentina Bold"/>
            </a:endParaRPr>
          </a:p>
          <a:p>
            <a:pPr algn="ctr">
              <a:lnSpc>
                <a:spcPts val="4651"/>
              </a:lnSpc>
              <a:spcBef>
                <a:spcPct val="0"/>
              </a:spcBef>
            </a:pPr>
            <a:endParaRPr lang="en-US" sz="3941">
              <a:solidFill>
                <a:srgbClr val="FFEA63"/>
              </a:solidFill>
              <a:latin typeface="IreneFlorentina Bold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b="47809"/>
          <a:stretch>
            <a:fillRect/>
          </a:stretch>
        </p:blipFill>
        <p:spPr>
          <a:xfrm>
            <a:off x="2468147" y="4919240"/>
            <a:ext cx="4480145" cy="5519352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9144000" y="0"/>
            <a:ext cx="9144000" cy="10275802"/>
            <a:chOff x="0" y="0"/>
            <a:chExt cx="3093156" cy="347601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093156" cy="3476012"/>
            </a:xfrm>
            <a:custGeom>
              <a:avLst/>
              <a:gdLst/>
              <a:ahLst/>
              <a:cxnLst/>
              <a:rect l="l" t="t" r="r" b="b"/>
              <a:pathLst>
                <a:path w="3093156" h="3476012">
                  <a:moveTo>
                    <a:pt x="0" y="0"/>
                  </a:moveTo>
                  <a:lnTo>
                    <a:pt x="3093156" y="0"/>
                  </a:lnTo>
                  <a:lnTo>
                    <a:pt x="3093156" y="3476012"/>
                  </a:lnTo>
                  <a:lnTo>
                    <a:pt x="0" y="3476012"/>
                  </a:lnTo>
                  <a:close/>
                </a:path>
              </a:pathLst>
            </a:custGeom>
            <a:solidFill>
              <a:srgbClr val="FFEA63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10698753" y="1449890"/>
            <a:ext cx="6255514" cy="1204403"/>
            <a:chOff x="0" y="0"/>
            <a:chExt cx="6825695" cy="131418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10698753" y="3545055"/>
            <a:ext cx="6255514" cy="1204403"/>
            <a:chOff x="0" y="0"/>
            <a:chExt cx="6825695" cy="131418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10698753" y="5658446"/>
            <a:ext cx="6255514" cy="1204403"/>
            <a:chOff x="0" y="0"/>
            <a:chExt cx="6825695" cy="131418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0698753" y="7867258"/>
            <a:ext cx="6255514" cy="1204403"/>
            <a:chOff x="0" y="0"/>
            <a:chExt cx="6825695" cy="131418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007DD1"/>
            </a:solidFill>
          </p:spPr>
        </p:sp>
      </p:grpSp>
      <p:sp>
        <p:nvSpPr>
          <p:cNvPr id="14" name="AutoShape 14"/>
          <p:cNvSpPr/>
          <p:nvPr/>
        </p:nvSpPr>
        <p:spPr>
          <a:xfrm>
            <a:off x="1308295" y="1701101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308295" y="4147256"/>
            <a:ext cx="6799850" cy="0"/>
          </a:xfrm>
          <a:prstGeom prst="line">
            <a:avLst/>
          </a:prstGeom>
          <a:ln w="66675" cap="rnd">
            <a:solidFill>
              <a:srgbClr val="FFEA92"/>
            </a:solidFill>
            <a:prstDash val="sysDash"/>
            <a:headEnd type="none" w="sm" len="sm"/>
            <a:tailEnd type="none" w="sm" len="sm"/>
          </a:ln>
        </p:spPr>
      </p:sp>
      <p:grpSp>
        <p:nvGrpSpPr>
          <p:cNvPr id="16" name="Group 16"/>
          <p:cNvGrpSpPr/>
          <p:nvPr/>
        </p:nvGrpSpPr>
        <p:grpSpPr>
          <a:xfrm>
            <a:off x="10477732" y="1204140"/>
            <a:ext cx="6255514" cy="1204403"/>
            <a:chOff x="0" y="0"/>
            <a:chExt cx="6825695" cy="131418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10477732" y="3299305"/>
            <a:ext cx="6255514" cy="1204403"/>
            <a:chOff x="0" y="0"/>
            <a:chExt cx="6825695" cy="1314183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0477732" y="7621509"/>
            <a:ext cx="6255514" cy="1204403"/>
            <a:chOff x="0" y="0"/>
            <a:chExt cx="6825695" cy="1314183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825695" cy="1314183"/>
            </a:xfrm>
            <a:custGeom>
              <a:avLst/>
              <a:gdLst/>
              <a:ahLst/>
              <a:cxnLst/>
              <a:rect l="l" t="t" r="r" b="b"/>
              <a:pathLst>
                <a:path w="6825695" h="1314183">
                  <a:moveTo>
                    <a:pt x="6701234" y="1314183"/>
                  </a:moveTo>
                  <a:lnTo>
                    <a:pt x="124460" y="1314183"/>
                  </a:lnTo>
                  <a:cubicBezTo>
                    <a:pt x="55880" y="1314183"/>
                    <a:pt x="0" y="1258303"/>
                    <a:pt x="0" y="1189723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6701234" y="0"/>
                  </a:lnTo>
                  <a:cubicBezTo>
                    <a:pt x="6769815" y="0"/>
                    <a:pt x="6825695" y="55880"/>
                    <a:pt x="6825695" y="124460"/>
                  </a:cubicBezTo>
                  <a:lnTo>
                    <a:pt x="6825695" y="1189723"/>
                  </a:lnTo>
                  <a:cubicBezTo>
                    <a:pt x="6825695" y="1258303"/>
                    <a:pt x="6769815" y="1314183"/>
                    <a:pt x="6701234" y="13141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776232" y="762445"/>
            <a:ext cx="5863975" cy="5229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11"/>
              </a:lnSpc>
              <a:spcBef>
                <a:spcPct val="0"/>
              </a:spcBef>
            </a:pPr>
            <a:r>
              <a:rPr lang="en-US" sz="3399" spc="404">
                <a:solidFill>
                  <a:srgbClr val="CFEEFF"/>
                </a:solidFill>
                <a:latin typeface="Lazydog Bold"/>
              </a:rPr>
              <a:t>Multiple choices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0958114" y="5868789"/>
            <a:ext cx="5294752" cy="7551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FFFFFF"/>
                </a:solidFill>
                <a:latin typeface="IreneFlorentina Bold"/>
              </a:rPr>
              <a:t>3. Гамлет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26236" y="1739201"/>
            <a:ext cx="8163968" cy="3542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1"/>
              </a:lnSpc>
            </a:pPr>
            <a:r>
              <a:rPr lang="en-US" sz="3941">
                <a:solidFill>
                  <a:srgbClr val="FFEA63"/>
                </a:solidFill>
                <a:latin typeface="IreneFlorentina Bold"/>
              </a:rPr>
              <a:t>5. В какой из следующих пьес Уильяма Шекспира упоминается День святого Валентина?</a:t>
            </a:r>
          </a:p>
          <a:p>
            <a:pPr algn="ctr">
              <a:lnSpc>
                <a:spcPts val="4651"/>
              </a:lnSpc>
            </a:pPr>
            <a:endParaRPr lang="en-US" sz="3941">
              <a:solidFill>
                <a:srgbClr val="FFEA63"/>
              </a:solidFill>
              <a:latin typeface="IreneFlorentina Bold"/>
            </a:endParaRPr>
          </a:p>
          <a:p>
            <a:pPr algn="ctr">
              <a:lnSpc>
                <a:spcPts val="4651"/>
              </a:lnSpc>
              <a:spcBef>
                <a:spcPct val="0"/>
              </a:spcBef>
            </a:pPr>
            <a:endParaRPr lang="en-US" sz="3941">
              <a:solidFill>
                <a:srgbClr val="FFEA63"/>
              </a:solidFill>
              <a:latin typeface="IreneFlorentina Bold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0958114" y="1000125"/>
            <a:ext cx="5294752" cy="146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1.  Ромео и Джульетта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179135" y="3210119"/>
            <a:ext cx="5294752" cy="1354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92"/>
              </a:lnSpc>
              <a:spcBef>
                <a:spcPct val="0"/>
              </a:spcBef>
            </a:pPr>
            <a:r>
              <a:rPr lang="en-US" sz="4400" spc="-193">
                <a:solidFill>
                  <a:srgbClr val="007DD1"/>
                </a:solidFill>
                <a:latin typeface="IreneFlorentina Bold"/>
              </a:rPr>
              <a:t>2. Венецианский купец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068624" y="7474665"/>
            <a:ext cx="5294752" cy="1469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64"/>
              </a:lnSpc>
              <a:spcBef>
                <a:spcPct val="0"/>
              </a:spcBef>
            </a:pPr>
            <a:r>
              <a:rPr lang="en-US" sz="4800" spc="-211">
                <a:solidFill>
                  <a:srgbClr val="007DD1"/>
                </a:solidFill>
                <a:latin typeface="IreneFlorentina Bold"/>
              </a:rPr>
              <a:t>4. Двенадцатая ночь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909521" y="8501984"/>
            <a:ext cx="3714605" cy="2790597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711851" y="9511603"/>
            <a:ext cx="3475074" cy="261065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8700" y="1393129"/>
            <a:ext cx="7411100" cy="681358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0031043" y="5377784"/>
            <a:ext cx="7228257" cy="2828925"/>
            <a:chOff x="0" y="0"/>
            <a:chExt cx="2445114" cy="95694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45114" cy="956945"/>
            </a:xfrm>
            <a:custGeom>
              <a:avLst/>
              <a:gdLst/>
              <a:ahLst/>
              <a:cxnLst/>
              <a:rect l="l" t="t" r="r" b="b"/>
              <a:pathLst>
                <a:path w="2445114" h="956945">
                  <a:moveTo>
                    <a:pt x="2320654" y="956945"/>
                  </a:moveTo>
                  <a:lnTo>
                    <a:pt x="124460" y="956945"/>
                  </a:lnTo>
                  <a:cubicBezTo>
                    <a:pt x="55880" y="956945"/>
                    <a:pt x="0" y="901065"/>
                    <a:pt x="0" y="832485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2320654" y="0"/>
                  </a:lnTo>
                  <a:cubicBezTo>
                    <a:pt x="2389234" y="0"/>
                    <a:pt x="2445114" y="55880"/>
                    <a:pt x="2445114" y="124460"/>
                  </a:cubicBezTo>
                  <a:lnTo>
                    <a:pt x="2445114" y="832485"/>
                  </a:lnTo>
                  <a:cubicBezTo>
                    <a:pt x="2445114" y="901065"/>
                    <a:pt x="2389234" y="956945"/>
                    <a:pt x="2320654" y="956945"/>
                  </a:cubicBezTo>
                  <a:close/>
                </a:path>
              </a:pathLst>
            </a:custGeom>
            <a:solidFill>
              <a:srgbClr val="FD8382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4879254" y="9035171"/>
            <a:ext cx="2380046" cy="446259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0031043" y="2213570"/>
            <a:ext cx="8048235" cy="2667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499"/>
              </a:lnSpc>
              <a:spcBef>
                <a:spcPct val="0"/>
              </a:spcBef>
            </a:pPr>
            <a:r>
              <a:rPr lang="en-US" sz="7499">
                <a:solidFill>
                  <a:srgbClr val="FFFFFF"/>
                </a:solidFill>
                <a:latin typeface="Lovelace Text Bold"/>
              </a:rPr>
              <a:t>Get a Love Letter Today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6D6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1265550" y="7990613"/>
            <a:ext cx="5477271" cy="41148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8700" y="1028700"/>
            <a:ext cx="9870585" cy="82296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2850146" y="9258300"/>
            <a:ext cx="5477271" cy="41148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527370" y="1236640"/>
            <a:ext cx="9992384" cy="2957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3653"/>
              </a:lnSpc>
              <a:spcBef>
                <a:spcPct val="0"/>
              </a:spcBef>
            </a:pPr>
            <a:r>
              <a:rPr lang="en-US" sz="16895">
                <a:solidFill>
                  <a:srgbClr val="FFFFFF"/>
                </a:solidFill>
                <a:latin typeface="Lovelace Text Bold"/>
              </a:rPr>
              <a:t>Thank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527370" y="3302698"/>
            <a:ext cx="9992384" cy="3612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8850"/>
              </a:lnSpc>
              <a:spcBef>
                <a:spcPct val="0"/>
              </a:spcBef>
            </a:pPr>
            <a:r>
              <a:rPr lang="en-US" sz="20607">
                <a:solidFill>
                  <a:srgbClr val="FFFFFF"/>
                </a:solidFill>
                <a:latin typeface="Lovelace Text Bold"/>
              </a:rPr>
              <a:t>You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248376" y="6896271"/>
            <a:ext cx="5271378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Ubuntu"/>
              </a:rPr>
              <a:t>Love each other, </a:t>
            </a:r>
          </a:p>
          <a:p>
            <a:pPr algn="r">
              <a:lnSpc>
                <a:spcPts val="3079"/>
              </a:lnSpc>
            </a:pPr>
            <a:r>
              <a:rPr lang="en-US" sz="2199">
                <a:solidFill>
                  <a:srgbClr val="FFFFFF"/>
                </a:solidFill>
                <a:latin typeface="Ubuntu"/>
              </a:rPr>
              <a:t>because love this is a truth , </a:t>
            </a:r>
          </a:p>
          <a:p>
            <a:pPr algn="r">
              <a:lnSpc>
                <a:spcPts val="3079"/>
              </a:lnSpc>
              <a:spcBef>
                <a:spcPct val="0"/>
              </a:spcBef>
            </a:pPr>
            <a:r>
              <a:rPr lang="en-US" sz="2199">
                <a:solidFill>
                  <a:srgbClr val="FFFFFF"/>
                </a:solidFill>
                <a:latin typeface="Ubuntu"/>
              </a:rPr>
              <a:t>the greatest feeling on earth.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154430"/>
            <a:ext cx="18288000" cy="79781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346417"/>
            <a:ext cx="18288000" cy="959416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8418038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418038" y="54962"/>
            <a:ext cx="10000771" cy="1023203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581384" y="617310"/>
            <a:ext cx="11658368" cy="90523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075846" y="5092388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3" name="TextBox 3"/>
          <p:cNvSpPr txBox="1"/>
          <p:nvPr/>
        </p:nvSpPr>
        <p:spPr>
          <a:xfrm>
            <a:off x="1460012" y="8053247"/>
            <a:ext cx="8094957" cy="778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0"/>
              </a:lnSpc>
            </a:pPr>
            <a:r>
              <a:rPr lang="en-US" sz="4600">
                <a:solidFill>
                  <a:srgbClr val="715E96"/>
                </a:solidFill>
                <a:latin typeface="Dekko"/>
              </a:rPr>
              <a:t>ТРИСТАН</a:t>
            </a:r>
          </a:p>
        </p:txBody>
      </p:sp>
      <p:sp>
        <p:nvSpPr>
          <p:cNvPr id="4" name="AutoShape 4"/>
          <p:cNvSpPr/>
          <p:nvPr/>
        </p:nvSpPr>
        <p:spPr>
          <a:xfrm>
            <a:off x="11075846" y="6136092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5" name="AutoShape 5"/>
          <p:cNvSpPr/>
          <p:nvPr/>
        </p:nvSpPr>
        <p:spPr>
          <a:xfrm>
            <a:off x="11075846" y="7179796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6" name="AutoShape 6"/>
          <p:cNvSpPr/>
          <p:nvPr/>
        </p:nvSpPr>
        <p:spPr>
          <a:xfrm>
            <a:off x="11075846" y="8223500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7" name="TextBox 7"/>
          <p:cNvSpPr txBox="1"/>
          <p:nvPr/>
        </p:nvSpPr>
        <p:spPr>
          <a:xfrm>
            <a:off x="11732562" y="5283379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Изольда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732562" y="4172911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Рапунцель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732562" y="6329458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Венера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732562" y="7373162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Муза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4835851"/>
            <a:ext cx="518492" cy="523729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5874227"/>
            <a:ext cx="518492" cy="523729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6917931"/>
            <a:ext cx="518492" cy="52372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7961636"/>
            <a:ext cx="518492" cy="52372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55249" y="391448"/>
            <a:ext cx="7532337" cy="757018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1075846" y="5092388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3" name="AutoShape 3"/>
          <p:cNvSpPr/>
          <p:nvPr/>
        </p:nvSpPr>
        <p:spPr>
          <a:xfrm>
            <a:off x="11075846" y="6136092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4" name="AutoShape 4"/>
          <p:cNvSpPr/>
          <p:nvPr/>
        </p:nvSpPr>
        <p:spPr>
          <a:xfrm>
            <a:off x="11075846" y="7179796"/>
            <a:ext cx="5916007" cy="82169"/>
          </a:xfrm>
          <a:prstGeom prst="rect">
            <a:avLst/>
          </a:prstGeom>
          <a:solidFill>
            <a:srgbClr val="65616D"/>
          </a:solidFill>
        </p:spPr>
      </p:sp>
      <p:sp>
        <p:nvSpPr>
          <p:cNvPr id="5" name="AutoShape 5"/>
          <p:cNvSpPr/>
          <p:nvPr/>
        </p:nvSpPr>
        <p:spPr>
          <a:xfrm>
            <a:off x="11075846" y="8223500"/>
            <a:ext cx="5916007" cy="82169"/>
          </a:xfrm>
          <a:prstGeom prst="rect">
            <a:avLst/>
          </a:prstGeom>
          <a:solidFill>
            <a:srgbClr val="65616D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4835851"/>
            <a:ext cx="518492" cy="523729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5874227"/>
            <a:ext cx="518492" cy="52372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6917931"/>
            <a:ext cx="518492" cy="52372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27704" y="7961636"/>
            <a:ext cx="518492" cy="52372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4186" y="545105"/>
            <a:ext cx="7006609" cy="7678395"/>
          </a:xfrm>
          <a:prstGeom prst="rect">
            <a:avLst/>
          </a:prstGeom>
        </p:spPr>
      </p:pic>
      <p:sp>
        <p:nvSpPr>
          <p:cNvPr id="11" name="TextBox 11"/>
          <p:cNvSpPr txBox="1"/>
          <p:nvPr/>
        </p:nvSpPr>
        <p:spPr>
          <a:xfrm>
            <a:off x="1460012" y="8053247"/>
            <a:ext cx="8094957" cy="778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0"/>
              </a:lnSpc>
            </a:pPr>
            <a:r>
              <a:rPr lang="en-US" sz="4600">
                <a:solidFill>
                  <a:srgbClr val="715E96"/>
                </a:solidFill>
                <a:latin typeface="Dekko"/>
              </a:rPr>
              <a:t>Romeo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732562" y="5283379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Kate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1732562" y="4172911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josrphine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1732562" y="6329458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Juliet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732562" y="7373162"/>
            <a:ext cx="4602576" cy="662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9"/>
              </a:lnSpc>
            </a:pPr>
            <a:r>
              <a:rPr lang="en-US" sz="3900">
                <a:solidFill>
                  <a:srgbClr val="AC96D8"/>
                </a:solidFill>
                <a:latin typeface="Sunday"/>
              </a:rPr>
              <a:t>laura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365</Words>
  <Application>Microsoft Office PowerPoint</Application>
  <PresentationFormat>Произвольный</PresentationFormat>
  <Paragraphs>107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6" baseType="lpstr">
      <vt:lpstr>Lovelace Text Bold</vt:lpstr>
      <vt:lpstr>Dekko</vt:lpstr>
      <vt:lpstr>Arial</vt:lpstr>
      <vt:lpstr>Now Bold Bold</vt:lpstr>
      <vt:lpstr>Sunday</vt:lpstr>
      <vt:lpstr>Anaktoria</vt:lpstr>
      <vt:lpstr>Ubuntu Bold</vt:lpstr>
      <vt:lpstr>Calibri</vt:lpstr>
      <vt:lpstr>Arimo Bold</vt:lpstr>
      <vt:lpstr>Lazydog Bold</vt:lpstr>
      <vt:lpstr>Ubuntu</vt:lpstr>
      <vt:lpstr>IreneFlorentina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my valentine</dc:title>
  <dc:creator>Professional</dc:creator>
  <cp:lastModifiedBy>Professional</cp:lastModifiedBy>
  <cp:revision>1</cp:revision>
  <dcterms:created xsi:type="dcterms:W3CDTF">2006-08-16T00:00:00Z</dcterms:created>
  <dcterms:modified xsi:type="dcterms:W3CDTF">2022-02-06T20:19:02Z</dcterms:modified>
  <dc:identifier>DAE3hJbR0OQ</dc:identifier>
</cp:coreProperties>
</file>