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5A43D40-A63D-4A4A-9C6B-A583FD681417}" type="datetimeFigureOut">
              <a:rPr lang="ru-RU" smtClean="0"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551A03B-CAC1-4B74-BA7F-89C4A294B1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921" y="980728"/>
            <a:ext cx="4948791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BatangChe" pitchFamily="49" charset="-127"/>
              </a:rPr>
              <a:t>Лови момент</a:t>
            </a:r>
            <a:endParaRPr lang="ru-RU" sz="60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ea typeface="BatangChe" pitchFamily="49" charset="-127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2780928"/>
            <a:ext cx="8136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Будьте внимательны!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Сейчас перед вами откроется картинка «Фотосинтез».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 Ваша задача за 7 сек. запомнить все надписи к ней.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</a:rPr>
              <a:t>Затем за 30 сек. их восстановить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bf6/0000a835-73a3f726/hello_html_4a49bd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96336" y="6237312"/>
            <a:ext cx="15476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3.infourok.ru/uploads/ex/0bf6/0000a835-73a3f726/hello_html_4a49bda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83568" y="692696"/>
            <a:ext cx="1224135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1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67944" y="548681"/>
            <a:ext cx="115212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2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72200" y="5517232"/>
            <a:ext cx="1512168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7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3212976"/>
            <a:ext cx="2304256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6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4" y="188640"/>
            <a:ext cx="129614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3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692696"/>
            <a:ext cx="129614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4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08304" y="1340768"/>
            <a:ext cx="1296144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5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40352" y="6237312"/>
            <a:ext cx="14036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8</TotalTime>
  <Words>40</Words>
  <Application>Microsoft Office PowerPoint</Application>
  <PresentationFormat>Экран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Справедливость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1</cp:revision>
  <dcterms:created xsi:type="dcterms:W3CDTF">2018-03-07T15:21:16Z</dcterms:created>
  <dcterms:modified xsi:type="dcterms:W3CDTF">2018-03-07T15:29:45Z</dcterms:modified>
</cp:coreProperties>
</file>