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2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1806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Исследовательская работа </a:t>
            </a:r>
            <a:endParaRPr lang="ru-RU" sz="1600" dirty="0" smtClean="0">
              <a:ea typeface="Times New Roman"/>
              <a:cs typeface="Times New Roman"/>
            </a:endParaRP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 smtClean="0">
                <a:latin typeface="Times New Roman"/>
                <a:ea typeface="Times New Roman"/>
                <a:cs typeface="Times New Roman"/>
              </a:rPr>
              <a:t>                                                </a:t>
            </a: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>
              <a:latin typeface="Times New Roman"/>
              <a:ea typeface="Times New Roman"/>
              <a:cs typeface="Times New Roman"/>
            </a:endParaRP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 smtClean="0">
              <a:latin typeface="Times New Roman"/>
              <a:ea typeface="Times New Roman"/>
              <a:cs typeface="Times New Roman"/>
            </a:endParaRP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>
              <a:latin typeface="Times New Roman"/>
              <a:ea typeface="Times New Roman"/>
              <a:cs typeface="Times New Roman"/>
            </a:endParaRP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 smtClean="0">
              <a:latin typeface="Times New Roman"/>
              <a:ea typeface="Times New Roman"/>
              <a:cs typeface="Times New Roman"/>
            </a:endParaRP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>
              <a:latin typeface="Times New Roman"/>
              <a:ea typeface="Times New Roman"/>
              <a:cs typeface="Times New Roman"/>
            </a:endParaRP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 smtClean="0">
              <a:latin typeface="Times New Roman"/>
              <a:ea typeface="Times New Roman"/>
              <a:cs typeface="Times New Roman"/>
            </a:endParaRP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3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300" dirty="0" smtClean="0">
                <a:latin typeface="Times New Roman"/>
                <a:ea typeface="Times New Roman"/>
                <a:cs typeface="Times New Roman"/>
              </a:rPr>
              <a:t>                                                                              Работу </a:t>
            </a:r>
            <a:r>
              <a:rPr lang="ru-RU" sz="1300" dirty="0">
                <a:latin typeface="Times New Roman"/>
                <a:ea typeface="Times New Roman"/>
                <a:cs typeface="Times New Roman"/>
              </a:rPr>
              <a:t>выполнила: </a:t>
            </a:r>
            <a:endParaRPr lang="ru-RU" sz="1300" dirty="0">
              <a:ea typeface="Calibri"/>
              <a:cs typeface="Times New Roman"/>
            </a:endParaRP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300" dirty="0">
                <a:latin typeface="Times New Roman"/>
                <a:ea typeface="Times New Roman"/>
                <a:cs typeface="Times New Roman"/>
              </a:rPr>
              <a:t>                                                          </a:t>
            </a:r>
            <a:r>
              <a:rPr lang="ru-RU" sz="1300" dirty="0" smtClean="0">
                <a:latin typeface="Times New Roman"/>
                <a:ea typeface="Times New Roman"/>
                <a:cs typeface="Times New Roman"/>
              </a:rPr>
              <a:t>                                        </a:t>
            </a:r>
            <a:r>
              <a:rPr lang="ru-RU" sz="1300" dirty="0" err="1" smtClean="0">
                <a:latin typeface="Times New Roman"/>
                <a:ea typeface="Times New Roman"/>
                <a:cs typeface="Times New Roman"/>
              </a:rPr>
              <a:t>Нурисламова</a:t>
            </a:r>
            <a:r>
              <a:rPr lang="ru-RU" sz="13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300" dirty="0" err="1">
                <a:latin typeface="Times New Roman"/>
                <a:ea typeface="Times New Roman"/>
                <a:cs typeface="Times New Roman"/>
              </a:rPr>
              <a:t>Диля</a:t>
            </a:r>
            <a:r>
              <a:rPr lang="ru-RU" sz="13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300" dirty="0" err="1">
                <a:latin typeface="Times New Roman"/>
                <a:ea typeface="Times New Roman"/>
                <a:cs typeface="Times New Roman"/>
              </a:rPr>
              <a:t>Данисовна</a:t>
            </a:r>
            <a:endParaRPr lang="ru-RU" sz="1300" dirty="0">
              <a:ea typeface="Calibri"/>
              <a:cs typeface="Times New Roman"/>
            </a:endParaRP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300" dirty="0">
                <a:latin typeface="Times New Roman"/>
                <a:ea typeface="Times New Roman"/>
                <a:cs typeface="Times New Roman"/>
              </a:rPr>
              <a:t>                                     </a:t>
            </a:r>
            <a:r>
              <a:rPr lang="ru-RU" sz="1300" dirty="0" smtClean="0">
                <a:latin typeface="Times New Roman"/>
                <a:ea typeface="Times New Roman"/>
                <a:cs typeface="Times New Roman"/>
              </a:rPr>
              <a:t>                                        </a:t>
            </a:r>
            <a:r>
              <a:rPr lang="ru-RU" sz="1300" smtClean="0">
                <a:latin typeface="Times New Roman"/>
                <a:ea typeface="Times New Roman"/>
                <a:cs typeface="Times New Roman"/>
              </a:rPr>
              <a:t>ученица </a:t>
            </a:r>
            <a:r>
              <a:rPr lang="ru-RU" sz="1300" smtClean="0">
                <a:latin typeface="Times New Roman"/>
                <a:ea typeface="Times New Roman"/>
                <a:cs typeface="Times New Roman"/>
              </a:rPr>
              <a:t>8 </a:t>
            </a:r>
            <a:r>
              <a:rPr lang="ru-RU" sz="1300" dirty="0">
                <a:latin typeface="Times New Roman"/>
                <a:ea typeface="Times New Roman"/>
                <a:cs typeface="Times New Roman"/>
              </a:rPr>
              <a:t>класса</a:t>
            </a:r>
            <a:endParaRPr lang="ru-RU" sz="1300" dirty="0">
              <a:ea typeface="Calibri"/>
              <a:cs typeface="Times New Roman"/>
            </a:endParaRP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300" dirty="0">
                <a:latin typeface="Times New Roman"/>
                <a:ea typeface="Times New Roman"/>
                <a:cs typeface="Times New Roman"/>
              </a:rPr>
              <a:t>                                </a:t>
            </a:r>
            <a:r>
              <a:rPr lang="ru-RU" sz="1300" dirty="0" smtClean="0">
                <a:latin typeface="Times New Roman"/>
                <a:ea typeface="Times New Roman"/>
                <a:cs typeface="Times New Roman"/>
              </a:rPr>
              <a:t>                                         Руководитель</a:t>
            </a:r>
            <a:r>
              <a:rPr lang="ru-RU" sz="1300" dirty="0">
                <a:latin typeface="Times New Roman"/>
                <a:ea typeface="Times New Roman"/>
                <a:cs typeface="Times New Roman"/>
              </a:rPr>
              <a:t>:</a:t>
            </a:r>
            <a:endParaRPr lang="ru-RU" sz="1300" dirty="0">
              <a:ea typeface="Calibri"/>
              <a:cs typeface="Times New Roman"/>
            </a:endParaRP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300" dirty="0">
                <a:latin typeface="Times New Roman"/>
                <a:ea typeface="Times New Roman"/>
                <a:cs typeface="Times New Roman"/>
              </a:rPr>
              <a:t>                                                                  </a:t>
            </a:r>
            <a:r>
              <a:rPr lang="ru-RU" sz="1300" dirty="0" smtClean="0">
                <a:latin typeface="Times New Roman"/>
                <a:ea typeface="Times New Roman"/>
                <a:cs typeface="Times New Roman"/>
              </a:rPr>
              <a:t>                                      </a:t>
            </a:r>
            <a:r>
              <a:rPr lang="ru-RU" sz="1300" dirty="0" err="1" smtClean="0">
                <a:latin typeface="Times New Roman"/>
                <a:ea typeface="Times New Roman"/>
                <a:cs typeface="Times New Roman"/>
              </a:rPr>
              <a:t>Сайфутдинова</a:t>
            </a:r>
            <a:r>
              <a:rPr lang="ru-RU" sz="13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300" dirty="0" err="1">
                <a:latin typeface="Times New Roman"/>
                <a:ea typeface="Times New Roman"/>
                <a:cs typeface="Times New Roman"/>
              </a:rPr>
              <a:t>Зиля</a:t>
            </a:r>
            <a:r>
              <a:rPr lang="ru-RU" sz="13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300" dirty="0" err="1">
                <a:latin typeface="Times New Roman"/>
                <a:ea typeface="Times New Roman"/>
                <a:cs typeface="Times New Roman"/>
              </a:rPr>
              <a:t>Минулловна</a:t>
            </a:r>
            <a:r>
              <a:rPr lang="ru-RU" sz="130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1300" dirty="0">
              <a:ea typeface="Calibri"/>
              <a:cs typeface="Times New Roman"/>
            </a:endParaRP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300" dirty="0">
                <a:latin typeface="Times New Roman"/>
                <a:ea typeface="Times New Roman"/>
                <a:cs typeface="Times New Roman"/>
              </a:rPr>
              <a:t>                                          </a:t>
            </a:r>
            <a:r>
              <a:rPr lang="ru-RU" sz="1300" dirty="0" smtClean="0">
                <a:latin typeface="Times New Roman"/>
                <a:ea typeface="Times New Roman"/>
                <a:cs typeface="Times New Roman"/>
              </a:rPr>
              <a:t>                                        учитель </a:t>
            </a:r>
            <a:r>
              <a:rPr lang="ru-RU" sz="1300" dirty="0">
                <a:latin typeface="Times New Roman"/>
                <a:ea typeface="Times New Roman"/>
                <a:cs typeface="Times New Roman"/>
              </a:rPr>
              <a:t>географии</a:t>
            </a:r>
            <a:endParaRPr lang="ru-RU" sz="1300" dirty="0">
              <a:ea typeface="Calibri"/>
              <a:cs typeface="Times New Roman"/>
            </a:endParaRPr>
          </a:p>
          <a:p>
            <a:pPr algn="r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136338"/>
            <a:ext cx="8280920" cy="14907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i="1" cap="none" spc="0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Выращивание </a:t>
            </a:r>
            <a:r>
              <a:rPr lang="ru-RU" sz="3200" b="1" i="1" cap="none" spc="0" dirty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ели </a:t>
            </a:r>
            <a:endParaRPr lang="ru-RU" sz="3200" b="1" i="1" cap="none" spc="0" dirty="0">
              <a:ln/>
              <a:solidFill>
                <a:schemeClr val="accent3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i="1" cap="none" spc="0" dirty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для   искусственного </a:t>
            </a:r>
            <a:r>
              <a:rPr lang="ru-RU" sz="3200" b="1" i="1" cap="none" spc="0" dirty="0" err="1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лесовосстановления</a:t>
            </a:r>
            <a:endParaRPr lang="ru-RU" sz="32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291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3456384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80728"/>
            <a:ext cx="3826768" cy="4978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355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196753"/>
            <a:ext cx="3466728" cy="1944216"/>
          </a:xfrm>
        </p:spPr>
        <p:txBody>
          <a:bodyPr>
            <a:norm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мая после трехмесячной стратификации горшок  с семенами ели достали из холодильника и поставили в теплое место на окно и через десять дней появились сеянцы. 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068" y="548680"/>
            <a:ext cx="3611331" cy="51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80928"/>
            <a:ext cx="3312368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373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76672"/>
            <a:ext cx="3008313" cy="5649491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конце апреля 2020  года  для эксперимента появилось грядка размером 3 м2 на пришкольном участке. Достали семена в день посева и высушили до состояния сыпучести.  Семена сеяли вручную на один метр бороздки 1,5 грамма на глубину 2 см. Поливали каждый день и через две недели появились первые сеянцы.   За лето три раза пропололи. Мы знаем, что ели растут очень медленно. Так, за первый год после посадки ель вырастает всего на 3-4 см, в течение следующих 15 лет – на 10-20 см в год, потом скорость роста увеличивается. А наши ели выросли на 2-4 см. 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798" y="620688"/>
            <a:ext cx="3096577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832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52736"/>
            <a:ext cx="4038600" cy="4325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24744"/>
            <a:ext cx="4038600" cy="4253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847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1484784"/>
            <a:ext cx="786945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10000" b="1" i="1" cap="none" spc="0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</a:p>
          <a:p>
            <a:pPr algn="ctr"/>
            <a:r>
              <a:rPr lang="ru-RU" sz="10000" b="1" i="1" cap="none" spc="0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за внимание</a:t>
            </a:r>
            <a:endParaRPr lang="ru-RU" sz="10000" b="1" i="1" cap="none" spc="0" dirty="0">
              <a:ln/>
              <a:solidFill>
                <a:schemeClr val="accent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75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60648"/>
            <a:ext cx="3008313" cy="5865515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Лес, как составная часть биосферы, является объектом хозяйственной деятельности. Лесное хозяйство - это отрасль, занимающаяся выращиванием леса, производством древесины и других продуктов, добываемых в лесах, а также развитием особых полезных свойств леса. 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Лесоводство как наука, излагающая теорию выращивания лесов и систем рубок, направленных на улучшение древостоев, изучает природу леса, раскрывает ее объективные законы, результаты хозяйственной деятельности в лесу, разрабатывает методы выращивания, улучшения и повышения продуктивности лесов и их многообразных свойств. </a:t>
            </a:r>
          </a:p>
        </p:txBody>
      </p:sp>
      <p:pic>
        <p:nvPicPr>
          <p:cNvPr id="1026" name="Picture 2" descr="C:\Users\Admin\Desktop\Нурисламова\20200118_1439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0648"/>
            <a:ext cx="5256584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348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60648"/>
            <a:ext cx="3008313" cy="5865515"/>
          </a:xfrm>
        </p:spPr>
        <p:txBody>
          <a:bodyPr>
            <a:noAutofit/>
          </a:bodyPr>
          <a:lstStyle/>
          <a:p>
            <a:r>
              <a:rPr lang="ru-RU" sz="1600" dirty="0"/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Караидельский район расположен на севере Башкортостана. Площадь района составляет 3664 км². Территория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Кирзинского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лесоучастка расположена на юго-востоке района. Природа щедро наградила своим богатством и разнообразием территорию: густые леса, меж гор и возвышенностей протекает река Юрюзань. Климат умеренно континентальный, прохладный. Средняя годовая температура воздуха 2˚С, средняя температура января месяца -15.5˚С, июля 18˚С. Абсолютная максимальная температура 39˚С, минимальная – 52.2˚С. Среднее годовое количество осадков 600-650 мм, в теплый период более 400мм. Серая  лесная почва, где распространена темнохвойно-широколиственные леса.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959829"/>
            <a:ext cx="5111750" cy="4479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254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764705"/>
            <a:ext cx="3008313" cy="4824536"/>
          </a:xfrm>
        </p:spPr>
        <p:txBody>
          <a:bodyPr>
            <a:norm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ГАУ РБ «Караидельский лесхоз» содержит два питомника. Лесопитомнику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Раздольинский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 и питомник  около деревни Сосновый Бор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Магинского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сельсовета. По словам руководителя лесхоза, питомник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Раздольинский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достаточно богат, потребность в молодняке обеспечивается в полном объеме. Посадочный материал поставляется 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Байкибашевский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Комсомольский,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Кирзинский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Крушинский лесоучастки. Но оба питомника расположены очень далеко от нашего населенного пункта (69 и 60 км).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908720"/>
            <a:ext cx="5317430" cy="4209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487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32656"/>
            <a:ext cx="3008313" cy="5793507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Собирали шишки в лесу около деревни Кантон 18 января 2020 года. Принесли в школу и  разместили  возле батареи на несколько дней. Как только шишки раскрылись, их аккуратно встряхнули на чистую ткань. Из них посыпались  семена, потом их складывали  в мешочек из хлопчатобумажной ткани и аккуратно терли его между ладонями, чтобы избавить семена от крылатки. Средний вес одной еловой шишки 7 грамм, одной шишки можно получить до 50 семян, однако в целом выход небольшой: всего один процент. С одного килограмма не выйдет больше десяти граммов семян. Мы получили всего 5 грамм семян. </a:t>
            </a:r>
          </a:p>
        </p:txBody>
      </p:sp>
      <p:pic>
        <p:nvPicPr>
          <p:cNvPr id="4098" name="Picture 2" descr="C:\Users\Admin\Desktop\Нурисламова\20200118_1445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60648"/>
            <a:ext cx="5112568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761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842" y="1484785"/>
            <a:ext cx="3040117" cy="3929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250" y="1412776"/>
            <a:ext cx="298215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456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340768"/>
            <a:ext cx="3816424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12776"/>
            <a:ext cx="3240359" cy="4065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732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8"/>
            <a:ext cx="4248472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C:\Users\Admin\Desktop\Нурисламова\20200127_1446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391806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96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548680"/>
            <a:ext cx="3008313" cy="5577483"/>
          </a:xfrm>
        </p:spPr>
        <p:txBody>
          <a:bodyPr/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Стратификация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семян елей – это обязательный процесс, так как в естественных условиях все хвойные семена подвергаются холоду во время зимы. Это стимулирует прорастание. Третьего февраля посадили семена в горшок и поместили в холодильник. А остальную часть завернули в мешок  укладывали под снег ближе к земле. Сверху насыпали и утрамбовывали слой снега, а на него клали опилки, чтобы снег быстро не растаял</a:t>
            </a:r>
            <a:r>
              <a:rPr lang="ru-RU" dirty="0"/>
              <a:t>.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241" y="1364551"/>
            <a:ext cx="2865368" cy="367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374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604</Words>
  <Application>Microsoft Office PowerPoint</Application>
  <PresentationFormat>Экран (4:3)</PresentationFormat>
  <Paragraphs>26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18</cp:revision>
  <dcterms:created xsi:type="dcterms:W3CDTF">2021-02-07T09:22:56Z</dcterms:created>
  <dcterms:modified xsi:type="dcterms:W3CDTF">2022-03-10T14:54:39Z</dcterms:modified>
</cp:coreProperties>
</file>