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7" r:id="rId2"/>
    <p:sldId id="256" r:id="rId3"/>
    <p:sldId id="274" r:id="rId4"/>
    <p:sldId id="257" r:id="rId5"/>
    <p:sldId id="258" r:id="rId6"/>
    <p:sldId id="278" r:id="rId7"/>
    <p:sldId id="279" r:id="rId8"/>
    <p:sldId id="280" r:id="rId9"/>
    <p:sldId id="27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-49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68F9-FAAB-47B1-BC55-4F08526895CD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6258F-5EF3-4B2A-BB29-F5702C4DDE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68F9-FAAB-47B1-BC55-4F08526895CD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6258F-5EF3-4B2A-BB29-F5702C4DDE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68F9-FAAB-47B1-BC55-4F08526895CD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6258F-5EF3-4B2A-BB29-F5702C4DDED1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68F9-FAAB-47B1-BC55-4F08526895CD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6258F-5EF3-4B2A-BB29-F5702C4DDED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68F9-FAAB-47B1-BC55-4F08526895CD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6258F-5EF3-4B2A-BB29-F5702C4DDE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68F9-FAAB-47B1-BC55-4F08526895CD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6258F-5EF3-4B2A-BB29-F5702C4DDED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68F9-FAAB-47B1-BC55-4F08526895CD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6258F-5EF3-4B2A-BB29-F5702C4DDE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68F9-FAAB-47B1-BC55-4F08526895CD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6258F-5EF3-4B2A-BB29-F5702C4DDE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68F9-FAAB-47B1-BC55-4F08526895CD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6258F-5EF3-4B2A-BB29-F5702C4DDE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68F9-FAAB-47B1-BC55-4F08526895CD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6258F-5EF3-4B2A-BB29-F5702C4DDED1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68F9-FAAB-47B1-BC55-4F08526895CD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6258F-5EF3-4B2A-BB29-F5702C4DDED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95068F9-FAAB-47B1-BC55-4F08526895CD}" type="datetimeFigureOut">
              <a:rPr lang="ru-RU" smtClean="0"/>
              <a:t>08.10.2021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476258F-5EF3-4B2A-BB29-F5702C4DDED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28600"/>
            <a:ext cx="10363200" cy="1787236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бюджетное учреждение 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«Детский сад №13 «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Арбузёнок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» г. Соль-Илецка» Оренбургской области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Воспитатель: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Руденкова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Галина Михайловна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Участие в конкурсе «Современное воспитание подрастающего поколения»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 номинации: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«Патриотическое воспитание »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1672936"/>
            <a:ext cx="8534400" cy="2265219"/>
          </a:xfrm>
        </p:spPr>
        <p:txBody>
          <a:bodyPr>
            <a:norm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Воспитание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в детях патриотизма является одной из самых актуальных проблем на сегодняшний день. Дошкольные 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образовательные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учреждения — это самое первое звено системы образования. ... Формирование этих ценностей происходит в результате повседневной целенаправленной, систематической работы с ребенком. 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C:\Users\techno5678\AppData\Local\Microsoft\Windows\INetCache\Content.Word\20200622_15534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48" y="2763982"/>
            <a:ext cx="5905933" cy="3967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techno5678\AppData\Local\Microsoft\Windows\INetCache\Content.Word\20200623_1317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982" y="2763982"/>
            <a:ext cx="5713267" cy="39675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5860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38991"/>
            <a:ext cx="10363200" cy="1371599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Патриотическое воспитание.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ХЛЕБ  БЛОКАДНОГО  ЛЕНИНГРАДА.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Воспитанники знакомятся с видеоматериалами о блокадном Ленинграде, читают стихи, исполняют и слушают военные песни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techno5678\AppData\Local\Temp\Rar$DIa2264.1220\20200124_09521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19" y="1733117"/>
            <a:ext cx="5174672" cy="4833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techno5678\AppData\Local\Microsoft\Windows\INetCache\Content.Word\20200124_10023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791" y="1733117"/>
            <a:ext cx="6400800" cy="48339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665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ХЛЕБ – ВСЕМУ ГОЛОВА! </a:t>
            </a:r>
            <a:br>
              <a:rPr lang="ru-RU" dirty="0" smtClean="0"/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Говорим пословицы и поговорки о хлебе, читаем стихи о хлебе, поем военные песни, рисуем блокадный хлеб.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 descr="C:\Users\techno5678\AppData\Local\Microsoft\Windows\INetCache\Content.Word\20200122_09573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7955"/>
            <a:ext cx="2588418" cy="4119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techno5678\AppData\Local\Microsoft\Windows\INetCache\Content.Word\20200122_10052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840" y="2337955"/>
            <a:ext cx="2863995" cy="4119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techno5678\AppData\Local\Temp\Rar$DIa2264.43258\20200123_16290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836" y="2337954"/>
            <a:ext cx="2930235" cy="41199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techno5678\AppData\Local\Temp\Rar$DIa2264.45154\20200123_16292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072" y="2337955"/>
            <a:ext cx="3664527" cy="4119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665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9545"/>
            <a:ext cx="10972800" cy="1163781"/>
          </a:xfrm>
        </p:spPr>
        <p:txBody>
          <a:bodyPr>
            <a:no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Патриотическое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воспитание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дошкольников - это не только 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воспитание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любви к родному дому, семье, детскому саду, городу, родной природе, культурному достоянию своего народа, своей нации, толерантного отношения к представителям других национальностей, но и 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воспитание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уважительного отношения к труженику и результатам его труда, родной земле, защитникам Отечества, 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государственной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символике, традициям государства и общенародным праздникам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Организуем выставку работ воспитанников, в конце занятия дети кушают кусочки черного хлеба весом в 125гр.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 descr="C:\Users\techno5678\AppData\Local\Microsoft\Windows\INetCache\Content.Word\20200123_16380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740" y="1683327"/>
            <a:ext cx="4601633" cy="5174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techno5678\AppData\Local\Microsoft\Windows\INetCache\Content.Word\20200123_18280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683327"/>
            <a:ext cx="3823855" cy="5174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techno5678\AppData\Local\Microsoft\Windows\INetCache\Content.Word\20200124_10054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7892" y="1683327"/>
            <a:ext cx="3764107" cy="51746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506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0164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Главными задачами патриотического воспитания дошкольников являются: - историческая преемственность поколений, сохранение, распространение и развитие национальной культуры, воспитание бережного отношения к историческому и культурному наследию народов России. 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Делаем с ребятами из бумаги и картона военную технику, оформляем патриотические уголки, украшаем окна победы.                          В изготовлении поделок используем природный материал, макаронные изделия, пластиковые бутылочки и т.д.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 descr="C:\Users\techno5678\AppData\Local\Microsoft\Windows\INetCache\Content.Word\20200122_10424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48545"/>
            <a:ext cx="4601633" cy="290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techno5678\AppData\Local\Microsoft\Windows\INetCache\Content.Word\20200123_16213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2097" y="3948545"/>
            <a:ext cx="3729903" cy="290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techno5678\AppData\Local\Temp\Rar$DIa6068.17063\20200430_19174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1570"/>
            <a:ext cx="4540827" cy="246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techno5678\AppData\Local\Temp\Rar$DIa6068.15760\20200428_14463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827" y="1481570"/>
            <a:ext cx="3838575" cy="246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techno5678\AppData\Local\Microsoft\Windows\INetCache\Content.Word\20200515_11151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827" y="3948545"/>
            <a:ext cx="4352925" cy="290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techno5678\AppData\Local\Microsoft\Windows\INetCache\Content.Word\20200414_161827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402" y="1510145"/>
            <a:ext cx="3806969" cy="2438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682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Наши работы выполнены из макаронных изделий (гречка, рис, макароны), соленое тесто, картон, цветная бумага, пластиковая бутылочка с крышкой, ушные палочки, фольга.                               Макаронные изделия затем покрашены гуашью.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techno5678\AppData\Local\Microsoft\Windows\INetCache\Content.Word\20200503_1105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855" y="1579419"/>
            <a:ext cx="6082146" cy="5278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techno5678\AppData\Local\Microsoft\Windows\INetCache\Content.Word\20200201_16133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9418"/>
            <a:ext cx="6109855" cy="527858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 flipV="1">
            <a:off x="1162757" y="6109853"/>
            <a:ext cx="9877777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6790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Воспитанники с удовольствием работают с соленым тестом, а затем его раскрашивают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гуашью.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techno5678\AppData\Local\Microsoft\Windows\INetCache\Content.Word\20200205_15345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710169"/>
            <a:ext cx="8478983" cy="5147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techno5678\AppData\Local\Microsoft\Windows\INetCache\Content.Word\20200428_14312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982" y="1710170"/>
            <a:ext cx="3713018" cy="514782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 flipV="1">
            <a:off x="1162757" y="6126162"/>
            <a:ext cx="9877777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6674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Записываем видео с исполнением военных песен и стихов.         Готовим концертные программы.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C:\Users\techno5678\AppData\Local\Microsoft\Windows\INetCache\Content.Word\20200622_15534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173" y="1756064"/>
            <a:ext cx="7221682" cy="51019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0325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73" y="187036"/>
            <a:ext cx="11658600" cy="647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69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398</TotalTime>
  <Words>81</Words>
  <Application>Microsoft Office PowerPoint</Application>
  <PresentationFormat>Произвольный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Муниципальное дошкольное образовательное бюджетное учреждение  «Детский сад №13 «Арбузёнок» г. Соль-Илецка» Оренбургской области Воспитатель: Руденкова Галина Михайловна Участие в конкурсе «Современное воспитание подрастающего поколения» в номинации: «Патриотическое воспитание » </vt:lpstr>
      <vt:lpstr>Патриотическое воспитание. ХЛЕБ  БЛОКАДНОГО  ЛЕНИНГРАДА. Воспитанники знакомятся с видеоматериалами о блокадном Ленинграде, читают стихи, исполняют и слушают военные песни. </vt:lpstr>
      <vt:lpstr>ХЛЕБ – ВСЕМУ ГОЛОВА!  Говорим пословицы и поговорки о хлебе, читаем стихи о хлебе, поем военные песни, рисуем блокадный хлеб. </vt:lpstr>
      <vt:lpstr>Патриотическое воспитание дошкольников - это не только воспитание любви к родному дому, семье, детскому саду, городу, родной природе, культурному достоянию своего народа, своей нации, толерантного отношения к представителям других национальностей, но и воспитание уважительного отношения к труженику и результатам его труда, родной земле, защитникам Отечества, государственной символике, традициям государства и общенародным праздникам. Организуем выставку работ воспитанников, в конце занятия дети кушают кусочки черного хлеба весом в 125гр.  </vt:lpstr>
      <vt:lpstr>Главными задачами патриотического воспитания дошкольников являются: - историческая преемственность поколений, сохранение, распространение и развитие национальной культуры, воспитание бережного отношения к историческому и культурному наследию народов России.  Делаем с ребятами из бумаги и картона военную технику, оформляем патриотические уголки, украшаем окна победы.                          В изготовлении поделок используем природный материал, макаронные изделия, пластиковые бутылочки и т.д. </vt:lpstr>
      <vt:lpstr>Наши работы выполнены из макаронных изделий (гречка, рис, макароны), соленое тесто, картон, цветная бумага, пластиковая бутылочка с крышкой, ушные палочки, фольга.                               Макаронные изделия затем покрашены гуашью.</vt:lpstr>
      <vt:lpstr>Воспитанники с удовольствием работают с соленым тестом, а затем его раскрашивают гуашью.</vt:lpstr>
      <vt:lpstr>Записываем видео с исполнением военных песен и стихов.         Готовим концертные программы.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</dc:creator>
  <cp:lastModifiedBy>techno5678</cp:lastModifiedBy>
  <cp:revision>46</cp:revision>
  <dcterms:created xsi:type="dcterms:W3CDTF">2019-10-01T07:34:41Z</dcterms:created>
  <dcterms:modified xsi:type="dcterms:W3CDTF">2021-10-08T15:50:00Z</dcterms:modified>
</cp:coreProperties>
</file>