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91" r:id="rId3"/>
    <p:sldId id="290" r:id="rId4"/>
    <p:sldId id="278" r:id="rId5"/>
    <p:sldId id="279" r:id="rId6"/>
    <p:sldId id="286" r:id="rId7"/>
    <p:sldId id="280" r:id="rId8"/>
    <p:sldId id="285" r:id="rId9"/>
    <p:sldId id="281" r:id="rId10"/>
    <p:sldId id="28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60"/>
  </p:normalViewPr>
  <p:slideViewPr>
    <p:cSldViewPr>
      <p:cViewPr varScale="1">
        <p:scale>
          <a:sx n="103" d="100"/>
          <a:sy n="103" d="100"/>
        </p:scale>
        <p:origin x="-192" y="16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img-fotki.yandex.ru/get/5403/vera-erifa2008.6/0_3c4b0_9db807c0_L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4500562" y="1428736"/>
            <a:ext cx="3963348" cy="5016897"/>
          </a:xfrm>
          <a:prstGeom prst="rect">
            <a:avLst/>
          </a:prstGeom>
          <a:noFill/>
        </p:spPr>
      </p:pic>
      <p:grpSp>
        <p:nvGrpSpPr>
          <p:cNvPr id="25" name="Группа 24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26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3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3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3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Группа 20"/>
            <p:cNvGrpSpPr/>
            <p:nvPr userDrawn="1"/>
          </p:nvGrpSpPr>
          <p:grpSpPr>
            <a:xfrm rot="5400000">
              <a:off x="5429257" y="3214686"/>
              <a:ext cx="6429421" cy="428628"/>
              <a:chOff x="285720" y="214290"/>
              <a:chExt cx="8572560" cy="357190"/>
            </a:xfrm>
          </p:grpSpPr>
          <p:pic>
            <p:nvPicPr>
              <p:cNvPr id="30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31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8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18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9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1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1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0"/>
            <p:cNvGrpSpPr/>
            <p:nvPr userDrawn="1"/>
          </p:nvGrpSpPr>
          <p:grpSpPr>
            <a:xfrm rot="5400000">
              <a:off x="5429259" y="3214686"/>
              <a:ext cx="6429421" cy="428628"/>
              <a:chOff x="285720" y="214290"/>
              <a:chExt cx="8572560" cy="357190"/>
            </a:xfrm>
          </p:grpSpPr>
          <p:pic>
            <p:nvPicPr>
              <p:cNvPr id="1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0" name="Picture 6" descr="http://img-fotki.yandex.ru/get/5403/vera-erifa2008.6/0_3c4b0_9db807c0_L"/>
          <p:cNvPicPr>
            <a:picLocks noChangeAspect="1" noChangeArrowheads="1"/>
          </p:cNvPicPr>
          <p:nvPr userDrawn="1"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 flipH="1">
            <a:off x="500034" y="3286124"/>
            <a:ext cx="2496012" cy="3159509"/>
          </a:xfrm>
          <a:prstGeom prst="rect">
            <a:avLst/>
          </a:prstGeom>
          <a:noFill/>
        </p:spPr>
      </p:pic>
      <p:pic>
        <p:nvPicPr>
          <p:cNvPr id="10246" name="Picture 6" descr="http://ftp.ericos.ru/images/infoblock/events/happy2013_2.jpg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47474">
            <a:off x="7105548" y="631510"/>
            <a:ext cx="1466359" cy="18573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14282" y="214290"/>
            <a:ext cx="8643998" cy="6429422"/>
            <a:chOff x="214282" y="214290"/>
            <a:chExt cx="8643998" cy="6429422"/>
          </a:xfrm>
        </p:grpSpPr>
        <p:grpSp>
          <p:nvGrpSpPr>
            <p:cNvPr id="8" name="Группа 13"/>
            <p:cNvGrpSpPr/>
            <p:nvPr userDrawn="1"/>
          </p:nvGrpSpPr>
          <p:grpSpPr>
            <a:xfrm>
              <a:off x="285720" y="214290"/>
              <a:ext cx="8572560" cy="357190"/>
              <a:chOff x="285720" y="214290"/>
              <a:chExt cx="8572560" cy="357190"/>
            </a:xfrm>
          </p:grpSpPr>
          <p:pic>
            <p:nvPicPr>
              <p:cNvPr id="18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9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Группа 14"/>
            <p:cNvGrpSpPr/>
            <p:nvPr userDrawn="1"/>
          </p:nvGrpSpPr>
          <p:grpSpPr>
            <a:xfrm rot="10800000">
              <a:off x="285720" y="6286520"/>
              <a:ext cx="8572560" cy="357190"/>
              <a:chOff x="285720" y="214290"/>
              <a:chExt cx="8572560" cy="357190"/>
            </a:xfrm>
          </p:grpSpPr>
          <p:pic>
            <p:nvPicPr>
              <p:cNvPr id="16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7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7"/>
            <p:cNvGrpSpPr/>
            <p:nvPr userDrawn="1"/>
          </p:nvGrpSpPr>
          <p:grpSpPr>
            <a:xfrm rot="16200000">
              <a:off x="-2786115" y="3214688"/>
              <a:ext cx="6429421" cy="428628"/>
              <a:chOff x="285720" y="214290"/>
              <a:chExt cx="8572560" cy="357190"/>
            </a:xfrm>
          </p:grpSpPr>
          <p:pic>
            <p:nvPicPr>
              <p:cNvPr id="14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5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0"/>
            <p:cNvGrpSpPr/>
            <p:nvPr userDrawn="1"/>
          </p:nvGrpSpPr>
          <p:grpSpPr>
            <a:xfrm rot="5400000">
              <a:off x="5429259" y="3214686"/>
              <a:ext cx="6429421" cy="428628"/>
              <a:chOff x="285720" y="214290"/>
              <a:chExt cx="8572560" cy="357190"/>
            </a:xfrm>
          </p:grpSpPr>
          <p:pic>
            <p:nvPicPr>
              <p:cNvPr id="12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85720" y="214290"/>
                <a:ext cx="4214842" cy="357190"/>
              </a:xfrm>
              <a:prstGeom prst="rect">
                <a:avLst/>
              </a:prstGeom>
              <a:noFill/>
            </p:spPr>
          </p:pic>
          <p:pic>
            <p:nvPicPr>
              <p:cNvPr id="13" name="Picture 8" descr="http://v.foto.radikal.ru/0705/f6/d8d082ad5673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00561" y="214290"/>
                <a:ext cx="4357719" cy="34031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78C949-84C7-4464-869C-D135CAF9E3DE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DE292A-FFC6-488F-90FF-AE428F0DEC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-fotki.yandex.ru/get/5303/lady-annadu.48/0_616ce_11225a4c_XL.jpg"/>
          <p:cNvPicPr>
            <a:picLocks noChangeAspect="1" noChangeArrowheads="1"/>
          </p:cNvPicPr>
          <p:nvPr userDrawn="1"/>
        </p:nvPicPr>
        <p:blipFill>
          <a:blip r:embed="rId13" cstate="print"/>
          <a:srcRect t="260" r="12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://img-fotki.yandex.ru/get/5303/lady-annadu.48/0_616ce_11225a4c_XL.jpg"/>
          <p:cNvPicPr>
            <a:picLocks noChangeAspect="1" noChangeArrowheads="1"/>
          </p:cNvPicPr>
          <p:nvPr userDrawn="1"/>
        </p:nvPicPr>
        <p:blipFill>
          <a:blip r:embed="rId13" cstate="print"/>
          <a:srcRect t="260" r="1299"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015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995000"/>
            <a:ext cx="9144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Добро - это всё положительное,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хорошее,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полезное,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красивое.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Елена\Desktop\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8820472" cy="6597352"/>
          </a:xfrm>
          <a:prstGeom prst="rect">
            <a:avLst/>
          </a:prstGeom>
          <a:noFill/>
        </p:spPr>
      </p:pic>
      <p:pic>
        <p:nvPicPr>
          <p:cNvPr id="7169" name="Picture 1" descr="C:\Users\Елена\Desktop\auto_06-3913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8784976" cy="66693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1447696"/>
            <a:ext cx="770485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Доброта </a:t>
            </a:r>
            <a:r>
              <a:rPr kumimoji="0" lang="ru-RU" sz="5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5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отзывчивость, душевное расположение к людям, стремление делать добро другим.</a:t>
            </a:r>
            <a:endParaRPr kumimoji="0" lang="ru-RU" sz="5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а\Desktop\img1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4" name="AutoShape 2" descr="C:\Users\%D0%95%D0%BB%D0%B5%D0%BD%D0%B0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C:\Users\%D0%95%D0%BB%D0%B5%D0%BD%D0%B0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C:\Users\%D0%95%D0%BB%D0%B5%D0%BD%D0%B0\Desktop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C:\Users\Елена\Desktop\0012-026-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40960" cy="6480720"/>
          </a:xfrm>
          <a:prstGeom prst="rect">
            <a:avLst/>
          </a:prstGeom>
          <a:noFill/>
        </p:spPr>
      </p:pic>
      <p:pic>
        <p:nvPicPr>
          <p:cNvPr id="12289" name="Picture 1" descr="C:\Users\Елена\Desktop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8352928" cy="78813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Елена\Desktop\3-m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00"/>
            <a:ext cx="8964488" cy="9753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лена\Desktop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1" name="Picture 1" descr="C:\Users\Елена\Desktop\Шапокляк-с-сумочкой-и-крыской-Лариской-945x7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52388"/>
            <a:ext cx="9001125" cy="67532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ена\Desktop\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Елена\Desktop\domovenok-kuzya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42963"/>
            <a:ext cx="9144000" cy="854392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Елена\Desktop\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</p:spPr>
      </p:pic>
      <p:pic>
        <p:nvPicPr>
          <p:cNvPr id="2050" name="Picture 2" descr="C:\Users\Елена\Desktop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26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Елена</cp:lastModifiedBy>
  <cp:revision>31</cp:revision>
  <dcterms:created xsi:type="dcterms:W3CDTF">2015-06-20T16:52:31Z</dcterms:created>
  <dcterms:modified xsi:type="dcterms:W3CDTF">2019-03-17T11:31:48Z</dcterms:modified>
</cp:coreProperties>
</file>