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1" r:id="rId3"/>
    <p:sldId id="263" r:id="rId4"/>
    <p:sldId id="264" r:id="rId5"/>
    <p:sldId id="257" r:id="rId6"/>
    <p:sldId id="258" r:id="rId7"/>
    <p:sldId id="259" r:id="rId8"/>
    <p:sldId id="260" r:id="rId9"/>
    <p:sldId id="265" r:id="rId10"/>
    <p:sldId id="261" r:id="rId11"/>
    <p:sldId id="266" r:id="rId12"/>
    <p:sldId id="307" r:id="rId13"/>
    <p:sldId id="269" r:id="rId14"/>
    <p:sldId id="270" r:id="rId15"/>
    <p:sldId id="272" r:id="rId16"/>
    <p:sldId id="271" r:id="rId17"/>
    <p:sldId id="274" r:id="rId18"/>
    <p:sldId id="276" r:id="rId19"/>
    <p:sldId id="275" r:id="rId20"/>
    <p:sldId id="277" r:id="rId21"/>
    <p:sldId id="281" r:id="rId22"/>
    <p:sldId id="278" r:id="rId23"/>
    <p:sldId id="288" r:id="rId24"/>
    <p:sldId id="279" r:id="rId25"/>
    <p:sldId id="282" r:id="rId26"/>
    <p:sldId id="284" r:id="rId27"/>
    <p:sldId id="283" r:id="rId28"/>
    <p:sldId id="285" r:id="rId29"/>
    <p:sldId id="287" r:id="rId30"/>
    <p:sldId id="286" r:id="rId31"/>
    <p:sldId id="293" r:id="rId32"/>
    <p:sldId id="292" r:id="rId33"/>
    <p:sldId id="289" r:id="rId34"/>
    <p:sldId id="291" r:id="rId35"/>
    <p:sldId id="290" r:id="rId36"/>
    <p:sldId id="294" r:id="rId37"/>
    <p:sldId id="300" r:id="rId38"/>
    <p:sldId id="302" r:id="rId39"/>
    <p:sldId id="308" r:id="rId40"/>
    <p:sldId id="309" r:id="rId41"/>
    <p:sldId id="310" r:id="rId42"/>
    <p:sldId id="311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63FE-9110-4F2B-9BA4-253A871E98AF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62D0B07-8C21-488C-A392-B396457041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63FE-9110-4F2B-9BA4-253A871E98AF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D0B07-8C21-488C-A392-B396457041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63FE-9110-4F2B-9BA4-253A871E98AF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D0B07-8C21-488C-A392-B396457041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C05811-7265-4C98-AE6F-3B625BD339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63FE-9110-4F2B-9BA4-253A871E98AF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62D0B07-8C21-488C-A392-B396457041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63FE-9110-4F2B-9BA4-253A871E98AF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D0B07-8C21-488C-A392-B396457041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63FE-9110-4F2B-9BA4-253A871E98AF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D0B07-8C21-488C-A392-B396457041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63FE-9110-4F2B-9BA4-253A871E98AF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62D0B07-8C21-488C-A392-B396457041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63FE-9110-4F2B-9BA4-253A871E98AF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D0B07-8C21-488C-A392-B396457041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63FE-9110-4F2B-9BA4-253A871E98AF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D0B07-8C21-488C-A392-B396457041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63FE-9110-4F2B-9BA4-253A871E98AF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D0B07-8C21-488C-A392-B396457041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63FE-9110-4F2B-9BA4-253A871E98AF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D0B07-8C21-488C-A392-B396457041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6D263FE-9110-4F2B-9BA4-253A871E98AF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62D0B07-8C21-488C-A392-B396457041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85728"/>
            <a:ext cx="8101042" cy="1222375"/>
          </a:xfrm>
        </p:spPr>
        <p:txBody>
          <a:bodyPr>
            <a:normAutofit/>
          </a:bodyPr>
          <a:lstStyle/>
          <a:p>
            <a:r>
              <a:rPr lang="ru-RU" dirty="0" smtClean="0"/>
              <a:t>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Внеклассное мероприятие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в 4 классе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2143116"/>
            <a:ext cx="7696224" cy="1857388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           Наш                                     многонациональный класс.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5380672"/>
            <a:ext cx="42862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Georgia" pitchFamily="18" charset="0"/>
              </a:rPr>
              <a:t>Бондарева Ольга Вячеславовна, </a:t>
            </a:r>
          </a:p>
          <a:p>
            <a:pPr algn="ctr"/>
            <a:r>
              <a:rPr lang="ru-RU" b="1" i="1" dirty="0" smtClean="0">
                <a:latin typeface="Georgia" pitchFamily="18" charset="0"/>
              </a:rPr>
              <a:t>учитель начальных классов</a:t>
            </a:r>
          </a:p>
          <a:p>
            <a:pPr algn="ctr"/>
            <a:r>
              <a:rPr lang="ru-RU" b="1" i="1" dirty="0" smtClean="0">
                <a:latin typeface="Georgia" pitchFamily="18" charset="0"/>
              </a:rPr>
              <a:t>МБОУ БГО СОШ №12, </a:t>
            </a:r>
          </a:p>
          <a:p>
            <a:pPr algn="ctr"/>
            <a:r>
              <a:rPr lang="ru-RU" b="1" i="1" dirty="0" smtClean="0">
                <a:latin typeface="Georgia" pitchFamily="18" charset="0"/>
              </a:rPr>
              <a:t>г. Борисоглебск, </a:t>
            </a:r>
          </a:p>
          <a:p>
            <a:pPr algn="ctr"/>
            <a:r>
              <a:rPr lang="ru-RU" b="1" i="1" dirty="0" smtClean="0">
                <a:latin typeface="Georgia" pitchFamily="18" charset="0"/>
              </a:rPr>
              <a:t>Воронежская область.</a:t>
            </a:r>
            <a:endParaRPr lang="ru-RU" b="1" i="1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 descr="fg_azerb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428868"/>
            <a:ext cx="5715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071670" y="1285860"/>
            <a:ext cx="52864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Флаг Азербайджана</a:t>
            </a:r>
            <a:endParaRPr lang="ru-RU" sz="36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08720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Столица страны — город Баку. </a:t>
            </a:r>
          </a:p>
        </p:txBody>
      </p:sp>
      <p:pic>
        <p:nvPicPr>
          <p:cNvPr id="27650" name="Picture 2" descr="7 Дней В Баку - Page 3 - Дискуссии на общие темы - Disput.Az For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772816"/>
            <a:ext cx="5705045" cy="37278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C:\Users\Ольга\Downloads\айзербайджанц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484784"/>
            <a:ext cx="4608512" cy="496855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39752" y="476672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Национальный костюм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2643182"/>
            <a:ext cx="5330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АРМЕНИЯ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C:\Users\настя\Desktop\Арменя\природа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H="1" flipV="1">
            <a:off x="6000760" y="4071942"/>
            <a:ext cx="2246344" cy="1957399"/>
          </a:xfrm>
          <a:prstGeom prst="rect">
            <a:avLst/>
          </a:prstGeom>
          <a:noFill/>
        </p:spPr>
      </p:pic>
      <p:pic>
        <p:nvPicPr>
          <p:cNvPr id="4" name="Picture 7" descr="C:\Users\настя\Desktop\Арменя\пр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642918"/>
            <a:ext cx="2143140" cy="17557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стя\Desktop\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785794"/>
            <a:ext cx="6572296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настя\Desktop\ger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700808"/>
            <a:ext cx="5124249" cy="43326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86050" y="714356"/>
            <a:ext cx="43055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Герб      Армении  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настя\Desktop\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428868"/>
            <a:ext cx="4357686" cy="27844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915816" y="1124744"/>
            <a:ext cx="41633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Флаг Армении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04664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ЕРЕВАН – столица Армении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3" descr="C:\Users\настя\Desktop\Сасунци Давид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85992"/>
            <a:ext cx="4286280" cy="4171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 descr="C:\Users\настя\Desktop\Арменя\YerevanAnniversaryChur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428868"/>
            <a:ext cx="4214842" cy="4214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28596" y="1357298"/>
            <a:ext cx="3786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Железнодорожный вокзал (памятник Давиду Сасунскому</a:t>
            </a:r>
            <a:r>
              <a:rPr lang="ru-RU" dirty="0" smtClean="0">
                <a:solidFill>
                  <a:srgbClr val="0070C0"/>
                </a:solidFill>
              </a:rPr>
              <a:t>)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67498" y="1643050"/>
            <a:ext cx="27724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solidFill>
                  <a:srgbClr val="0070C0"/>
                </a:solidFill>
              </a:rPr>
              <a:t>Х</a:t>
            </a:r>
            <a:r>
              <a:rPr lang="ru-RU" sz="2000" dirty="0" smtClean="0">
                <a:solidFill>
                  <a:srgbClr val="0070C0"/>
                </a:solidFill>
              </a:rPr>
              <a:t>рам святого </a:t>
            </a:r>
            <a:r>
              <a:rPr lang="ru-RU" sz="2000" dirty="0" err="1" smtClean="0">
                <a:solidFill>
                  <a:srgbClr val="0070C0"/>
                </a:solidFill>
              </a:rPr>
              <a:t>Грегора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764704"/>
            <a:ext cx="52484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Национальный костюм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9" descr="C:\Users\настя\Desktop\armenian-2z.jpg"/>
          <p:cNvPicPr>
            <a:picLocks noChangeAspect="1" noChangeArrowheads="1"/>
          </p:cNvPicPr>
          <p:nvPr/>
        </p:nvPicPr>
        <p:blipFill>
          <a:blip r:embed="rId2" cstate="print"/>
          <a:srcRect b="5377"/>
          <a:stretch>
            <a:fillRect/>
          </a:stretch>
        </p:blipFill>
        <p:spPr bwMode="auto">
          <a:xfrm>
            <a:off x="2428860" y="1857364"/>
            <a:ext cx="3714776" cy="4235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 descr="C:\Users\Ольга\Downloads\7d9e88a8-f178-4098-bea5-48d960920605.selcd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132856"/>
            <a:ext cx="5715000" cy="3810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79712" y="1124744"/>
            <a:ext cx="50963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Чеченская республика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5736" y="908720"/>
            <a:ext cx="490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C:\Users\%D0%9E%D0%BB%D1%8C%D0%B3%D0%B0\Desktop\100029627430b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C:\Users\%D0%9E%D0%BB%D1%8C%D0%B3%D0%B0\Desktop\100029627430b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C:\Users\%D0%9E%D0%BB%D1%8C%D0%B3%D0%B0\Desktop\100029627430b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 descr="C:\Users\Ольга\Downloads\pxtp4iq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419100"/>
            <a:ext cx="8572500" cy="601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32" y="1772816"/>
            <a:ext cx="4500593" cy="43924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63688" y="260648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Территория     Чеченской республики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Нунуев С -Х М - Чеченцы - стр 1 - Читаем онлай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844824"/>
            <a:ext cx="4248472" cy="43204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63689" y="908720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Герб   Чеченской республики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844824"/>
            <a:ext cx="6192688" cy="316835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1640" y="620688"/>
            <a:ext cx="6771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Флаг  Чеченской республики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ЧЕ Вестник Кавказ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14488"/>
            <a:ext cx="7920880" cy="45948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332656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Грозный-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столица Чеченской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республики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613" t="8395" r="3226" b="11850"/>
          <a:stretch>
            <a:fillRect/>
          </a:stretch>
        </p:blipFill>
        <p:spPr>
          <a:xfrm>
            <a:off x="2411760" y="1340768"/>
            <a:ext cx="4392488" cy="482453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67744" y="548680"/>
            <a:ext cx="52484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Национальный костюм 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2643182"/>
            <a:ext cx="4000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28794" y="2500306"/>
            <a:ext cx="46669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</a:rPr>
              <a:t>       Узбекистан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10242" name="Picture 2" descr="Начал работу портал www.welcomeuzbekistan.uz - ИНТЕРЕСНАЯ ПЛАНЕ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4286256"/>
            <a:ext cx="2928958" cy="2243122"/>
          </a:xfrm>
          <a:prstGeom prst="rect">
            <a:avLst/>
          </a:prstGeom>
          <a:noFill/>
        </p:spPr>
      </p:pic>
      <p:pic>
        <p:nvPicPr>
          <p:cNvPr id="10244" name="Picture 4" descr="http://im1-tub-ru.yandex.net/i?id=ad529f10e128c66028d183ac3f047e17-45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28604"/>
            <a:ext cx="2133600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F:\Meros\Новая папка\uzbekistan_rus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60350"/>
            <a:ext cx="8856662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643050"/>
            <a:ext cx="424815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500298" y="571480"/>
            <a:ext cx="386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</a:rPr>
              <a:t>Герб Узбекистана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844824"/>
            <a:ext cx="514353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428860" y="714356"/>
            <a:ext cx="4807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Флаг Узбекистана           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билет &quot; Страница 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85860"/>
            <a:ext cx="7920880" cy="487944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87624" y="548680"/>
            <a:ext cx="68005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Ташкент –столица Узбекистана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23" name="Rectangle 47"/>
          <p:cNvSpPr>
            <a:spLocks noGrp="1" noChangeArrowheads="1"/>
          </p:cNvSpPr>
          <p:nvPr>
            <p:ph type="title"/>
          </p:nvPr>
        </p:nvSpPr>
        <p:spPr>
          <a:xfrm>
            <a:off x="4929188" y="500063"/>
            <a:ext cx="3457575" cy="1143000"/>
          </a:xfrm>
        </p:spPr>
        <p:txBody>
          <a:bodyPr>
            <a:normAutofit fontScale="90000"/>
          </a:bodyPr>
          <a:lstStyle/>
          <a:p>
            <a:pPr algn="r" eaLnBrk="1" hangingPunct="1">
              <a:defRPr/>
            </a:pPr>
            <a:r>
              <a:rPr lang="ru-RU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Герб России</a:t>
            </a:r>
          </a:p>
        </p:txBody>
      </p:sp>
      <p:sp>
        <p:nvSpPr>
          <p:cNvPr id="24628" name="Text Box 52"/>
          <p:cNvSpPr txBox="1">
            <a:spLocks noChangeArrowheads="1"/>
          </p:cNvSpPr>
          <p:nvPr/>
        </p:nvSpPr>
        <p:spPr bwMode="auto">
          <a:xfrm>
            <a:off x="4932040" y="1556792"/>
            <a:ext cx="3853185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 России  величавой</a:t>
            </a:r>
          </a:p>
          <a:p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гербе орёл двуглавый,</a:t>
            </a:r>
          </a:p>
          <a:p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Чтоб на запад на восток</a:t>
            </a:r>
          </a:p>
          <a:p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Он смотреть бы сразу мог.</a:t>
            </a:r>
          </a:p>
          <a:p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Сильный, мудрый он и гордый.</a:t>
            </a:r>
          </a:p>
          <a:p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Он – России дух свободный</a:t>
            </a:r>
          </a:p>
        </p:txBody>
      </p:sp>
      <p:pic>
        <p:nvPicPr>
          <p:cNvPr id="14340" name="Picture 5" descr="F:\К открытому уроку\g328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357188"/>
            <a:ext cx="4500563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46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46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46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24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24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24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24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24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24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4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4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4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500"/>
                                        <p:tgtEl>
                                          <p:spTgt spid="24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500"/>
                                        <p:tgtEl>
                                          <p:spTgt spid="24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500"/>
                                        <p:tgtEl>
                                          <p:spTgt spid="24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500"/>
                                        <p:tgtEl>
                                          <p:spTgt spid="24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500"/>
                                        <p:tgtEl>
                                          <p:spTgt spid="24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500"/>
                                        <p:tgtEl>
                                          <p:spTgt spid="24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250"/>
                            </p:stCondLst>
                            <p:childTnLst>
                              <p:par>
                                <p:cTn id="4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500"/>
                                        <p:tgtEl>
                                          <p:spTgt spid="246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500"/>
                                        <p:tgtEl>
                                          <p:spTgt spid="246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500"/>
                                        <p:tgtEl>
                                          <p:spTgt spid="246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27784" y="620688"/>
            <a:ext cx="52484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Национальный костюм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7" name="Picture 1" descr="C:\Users\Ольга\Downloads\uzbekskiy-narodnyy-kostyum_31.jpeg"/>
          <p:cNvPicPr>
            <a:picLocks noChangeAspect="1" noChangeArrowheads="1"/>
          </p:cNvPicPr>
          <p:nvPr/>
        </p:nvPicPr>
        <p:blipFill>
          <a:blip r:embed="rId2" cstate="print"/>
          <a:srcRect t="8823" b="11765"/>
          <a:stretch>
            <a:fillRect/>
          </a:stretch>
        </p:blipFill>
        <p:spPr bwMode="auto">
          <a:xfrm>
            <a:off x="2771800" y="1412776"/>
            <a:ext cx="3888432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Мы - многонациональный народ Росс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143248"/>
            <a:ext cx="4786314" cy="371475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85852" y="1500174"/>
            <a:ext cx="69294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                                     многонациональный 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«Б»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класс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Альбом 4 кл\нац у перцевой\Изображение 0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Администратор\Рабочий стол\стенд\Фотоконкурс\100_265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85728"/>
            <a:ext cx="4284000" cy="62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Альбом 4 кл\нац у перцевой\Изображение 0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фото_школы\IMG_1495.jpg"/>
          <p:cNvPicPr>
            <a:picLocks noChangeAspect="1" noChangeArrowheads="1"/>
          </p:cNvPicPr>
          <p:nvPr/>
        </p:nvPicPr>
        <p:blipFill>
          <a:blip r:embed="rId2" cstate="print">
            <a:lum bright="20000" contrast="30000"/>
          </a:blip>
          <a:srcRect/>
          <a:stretch>
            <a:fillRect/>
          </a:stretch>
        </p:blipFill>
        <p:spPr bwMode="auto">
          <a:xfrm>
            <a:off x="571472" y="500042"/>
            <a:ext cx="8065758" cy="57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766160"/>
            <a:ext cx="6561091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Мира, за руки возьмитесь!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Шар земной обнять под силу вам.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Войны на Земле остановите!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Мир подвластен детским голосам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pic>
        <p:nvPicPr>
          <p:cNvPr id="1027" name="Picture 3" descr="http://im3-tub-ru.yandex.net/i?id=6c7a6b25c26b4e79c2f9a258ed85d8c0-108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214818"/>
            <a:ext cx="2214578" cy="2000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188640"/>
            <a:ext cx="266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Источники: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764704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1)</a:t>
            </a:r>
            <a:r>
              <a:rPr lang="en-US" dirty="0" smtClean="0"/>
              <a:t>https://main-cdn.sbermegamarket.ru/big2/hlr-system/-14/585/410/121/192/115/100029627430b2.jpg</a:t>
            </a:r>
            <a:r>
              <a:rPr lang="ru-RU" dirty="0" smtClean="0"/>
              <a:t> -карта России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340768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2)</a:t>
            </a:r>
            <a:r>
              <a:rPr lang="en-US" dirty="0" smtClean="0"/>
              <a:t>https://sun981.userapi.com/impf/eAfjUGhHnqAyt_WDPHzrFPwTRkK</a:t>
            </a:r>
            <a:r>
              <a:rPr lang="ru-RU" dirty="0" smtClean="0"/>
              <a:t>-герб России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988840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3)</a:t>
            </a:r>
            <a:r>
              <a:rPr lang="en-US" dirty="0" smtClean="0"/>
              <a:t>https://thepresentation.ru/img/tmb/6/531832/53ae4c39e575b29212f67ae8f8fd4b6e-800x.jpg</a:t>
            </a:r>
            <a:r>
              <a:rPr lang="ru-RU" dirty="0" smtClean="0"/>
              <a:t> –флаг России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2564904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4)</a:t>
            </a:r>
            <a:r>
              <a:rPr lang="en-US" dirty="0" smtClean="0"/>
              <a:t>https://fs.znanio.ru/methodology/images/8a/98/8a9836409bf</a:t>
            </a:r>
            <a:r>
              <a:rPr lang="ru-RU" dirty="0" smtClean="0"/>
              <a:t>-Спасская башня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3212976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5)</a:t>
            </a:r>
            <a:r>
              <a:rPr lang="en-US" dirty="0" smtClean="0"/>
              <a:t>https://i.mycdn.me/videoPreview?id=818103388790&amp;type=37&amp;id</a:t>
            </a:r>
            <a:r>
              <a:rPr lang="ru-RU" dirty="0" smtClean="0"/>
              <a:t>-березовая роща</a:t>
            </a:r>
            <a:endParaRPr lang="ru-RU" dirty="0"/>
          </a:p>
        </p:txBody>
      </p:sp>
      <p:sp>
        <p:nvSpPr>
          <p:cNvPr id="2050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3789040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6)</a:t>
            </a:r>
            <a:r>
              <a:rPr lang="en-US" dirty="0" smtClean="0"/>
              <a:t>https://i.pinimg.com/736x/bd/02/f1/bd02f1bb29a3cdc2b75705c49ff8fc78.jpg</a:t>
            </a:r>
            <a:r>
              <a:rPr lang="ru-RU" dirty="0" smtClean="0"/>
              <a:t>-русский национальный костюм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4509120"/>
            <a:ext cx="7488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7)</a:t>
            </a:r>
            <a:r>
              <a:rPr lang="en-US" dirty="0" smtClean="0"/>
              <a:t>https://ic.pics.livejournal.com/balali/23562611/82609/82609_original.jpg</a:t>
            </a:r>
            <a:r>
              <a:rPr lang="ru-RU" dirty="0" smtClean="0"/>
              <a:t>-Азербайджан карта географическая</a:t>
            </a: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5301208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8)</a:t>
            </a:r>
            <a:r>
              <a:rPr lang="en-US" dirty="0" smtClean="0"/>
              <a:t>http://childrenssongsfest.ru/sites/default/files/imagepicker/103/thumbs/azerbaigian.jpg</a:t>
            </a:r>
            <a:r>
              <a:rPr lang="ru-RU" dirty="0" smtClean="0"/>
              <a:t>-герб Азербайджана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548680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9)</a:t>
            </a:r>
            <a:r>
              <a:rPr lang="en-US" dirty="0" smtClean="0"/>
              <a:t>https://www.hollandvlaggen.nl/wpcontent/uploads/2019/07/Wereldvlaggen20-20Vlag20Azerbe</a:t>
            </a:r>
            <a:r>
              <a:rPr lang="ru-RU" dirty="0" smtClean="0"/>
              <a:t>-флаг </a:t>
            </a:r>
            <a:r>
              <a:rPr lang="ru-RU" dirty="0" smtClean="0">
                <a:cs typeface="Times New Roman" pitchFamily="18" charset="0"/>
              </a:rPr>
              <a:t>Азербайджана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412776"/>
            <a:ext cx="698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10)</a:t>
            </a:r>
            <a:r>
              <a:rPr lang="en-US" dirty="0" smtClean="0"/>
              <a:t>https://avatars.mds.yandex.net/i?id=753cf2c5735a54ea0b0e0e43c0846c4323a3cdea-13457071-images-thumbs&amp;n=13</a:t>
            </a:r>
            <a:r>
              <a:rPr lang="ru-RU" dirty="0" smtClean="0"/>
              <a:t>-</a:t>
            </a:r>
            <a:r>
              <a:rPr lang="ru-RU" b="1" dirty="0" smtClean="0"/>
              <a:t> </a:t>
            </a:r>
            <a:r>
              <a:rPr lang="ru-RU" dirty="0" smtClean="0">
                <a:cs typeface="Times New Roman" pitchFamily="18" charset="0"/>
              </a:rPr>
              <a:t>Мечеть </a:t>
            </a:r>
            <a:r>
              <a:rPr lang="ru-RU" dirty="0" err="1" smtClean="0">
                <a:cs typeface="Times New Roman" pitchFamily="18" charset="0"/>
              </a:rPr>
              <a:t>Биби-Эйбат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420888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11)</a:t>
            </a:r>
            <a:r>
              <a:rPr lang="en-US" dirty="0" smtClean="0"/>
              <a:t> https://fivepearls.ru/wp-content/uploads/2017/08/%</a:t>
            </a:r>
            <a:r>
              <a:rPr lang="ru-RU" dirty="0" smtClean="0"/>
              <a:t>-азербайджанский </a:t>
            </a:r>
            <a:r>
              <a:rPr lang="ru-RU" dirty="0" err="1" smtClean="0"/>
              <a:t>нацинальный</a:t>
            </a:r>
            <a:r>
              <a:rPr lang="ru-RU" dirty="0" smtClean="0"/>
              <a:t> костюм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2996952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12)</a:t>
            </a:r>
            <a:r>
              <a:rPr lang="en-US" dirty="0" smtClean="0"/>
              <a:t>https://avatars.mds.yandex.net/i?id=6a94fa5b39ce6b0975861266c62afc5f3a7d2f73-12450907-images-thumbs&amp;n=13</a:t>
            </a:r>
            <a:r>
              <a:rPr lang="ru-RU" dirty="0" smtClean="0"/>
              <a:t>-горная река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3645024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13)</a:t>
            </a:r>
            <a:r>
              <a:rPr lang="en-US" dirty="0" smtClean="0"/>
              <a:t>https://i.pinimg.com/736x/55/bc/d3/55bcd3f6f38e621ed179d39e2159b88a--armenia-azerbaijan-armenian-culture.jpg</a:t>
            </a:r>
            <a:r>
              <a:rPr lang="ru-RU" dirty="0" smtClean="0"/>
              <a:t>-горы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4437112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14)</a:t>
            </a:r>
            <a:r>
              <a:rPr lang="en-US" dirty="0" smtClean="0"/>
              <a:t>https://i.pinimg.com/736x/9f/fd/41/9ffd410a576591c346ef41745ae9c4c1.jpg</a:t>
            </a:r>
            <a:r>
              <a:rPr lang="ru-RU" dirty="0" smtClean="0"/>
              <a:t>-Армения на карте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5013176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15)</a:t>
            </a:r>
            <a:r>
              <a:rPr lang="en-US" dirty="0" smtClean="0"/>
              <a:t>https://sun126.userapi.com/s/v1/if2/q0VguYG2yMUoooFkS5HwDFJv0u3</a:t>
            </a:r>
            <a:r>
              <a:rPr lang="ru-RU" dirty="0" smtClean="0"/>
              <a:t>-герб Армении</a:t>
            </a: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548680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16)</a:t>
            </a:r>
            <a:r>
              <a:rPr lang="en-US" dirty="0" smtClean="0"/>
              <a:t>https://cdn1.ozone.ru/s3/multimedia-z/6152207243.jpg</a:t>
            </a:r>
            <a:r>
              <a:rPr lang="ru-RU" dirty="0" smtClean="0"/>
              <a:t>-флаг Армении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340768"/>
            <a:ext cx="68407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17)</a:t>
            </a:r>
            <a:r>
              <a:rPr lang="en-US" dirty="0" smtClean="0"/>
              <a:t>https://cf.pptonline.org/files1/slide/f/Fv8Ha9DNOVPuqZ0LplXjs2Yoc5fBdKkiAW4xbM/slide-1.jpg</a:t>
            </a:r>
            <a:r>
              <a:rPr lang="ru-RU" dirty="0" smtClean="0"/>
              <a:t>-железнодорожный вокзал (памятник Давиду Сасунскому), храм святого </a:t>
            </a:r>
            <a:r>
              <a:rPr lang="ru-RU" dirty="0" err="1" smtClean="0"/>
              <a:t>Грегора</a:t>
            </a:r>
            <a:endParaRPr lang="ru-RU" dirty="0" smtClean="0"/>
          </a:p>
          <a:p>
            <a:endParaRPr lang="ru-RU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2276872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18)</a:t>
            </a:r>
            <a:r>
              <a:rPr lang="en-US" dirty="0" smtClean="0"/>
              <a:t>https://mypresentation.ru/documents/a7943ba2f38d4fe579b04c5ee4346c13/img18.jpg</a:t>
            </a:r>
            <a:r>
              <a:rPr lang="ru-RU" dirty="0" smtClean="0"/>
              <a:t>-армянский национальный костюм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3068960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19)</a:t>
            </a:r>
            <a:r>
              <a:rPr lang="en-US" dirty="0" smtClean="0"/>
              <a:t>https://7d9e88a8-f178-4098-bea5-48d960920605.selcdn.net/6b0ff61a-53cf-455a-b727-</a:t>
            </a:r>
            <a:r>
              <a:rPr lang="ru-RU" dirty="0" smtClean="0"/>
              <a:t>озеро в Чечне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4077072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20)</a:t>
            </a:r>
            <a:r>
              <a:rPr lang="en-US" dirty="0" smtClean="0"/>
              <a:t>https://sun912.userapi.com/impf/c848732/v848732326/6e218/oRRRE_iKev4.jpg?size</a:t>
            </a:r>
            <a:r>
              <a:rPr lang="ru-RU" dirty="0" smtClean="0"/>
              <a:t> карта Чечни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4797152"/>
            <a:ext cx="7128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21)</a:t>
            </a:r>
            <a:r>
              <a:rPr lang="en-US" dirty="0" smtClean="0"/>
              <a:t>https://sun187.userapi.com/s/v1/ig2/gmUyEAfQMnYtuNx2s2ZpO6qVtaW2JuV0xYaobhPH8kZZH9ia4FOVjDeUNPFUSarkrB-VrlsKvq</a:t>
            </a:r>
            <a:r>
              <a:rPr lang="ru-RU" dirty="0" smtClean="0"/>
              <a:t>-герб Чечни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Государственный флаг России</a:t>
            </a:r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000125"/>
            <a:ext cx="4962525" cy="5857875"/>
          </a:xfrm>
          <a:noFill/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5652120" y="1268761"/>
            <a:ext cx="3214688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Принят Государственной Думой и подписан Президентом России В.В.Путиным 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25 декабря </a:t>
            </a:r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2000 года</a:t>
            </a:r>
            <a:r>
              <a:rPr lang="ru-RU" sz="3200" i="1" dirty="0">
                <a:solidFill>
                  <a:srgbClr val="0000FF"/>
                </a:solidFill>
              </a:rPr>
              <a:t>.</a:t>
            </a:r>
          </a:p>
          <a:p>
            <a:pPr>
              <a:spcBef>
                <a:spcPct val="50000"/>
              </a:spcBef>
            </a:pPr>
            <a:endParaRPr lang="ru-RU" sz="3200" i="1" dirty="0">
              <a:solidFill>
                <a:srgbClr val="0000FF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476672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22)</a:t>
            </a:r>
            <a:r>
              <a:rPr lang="en-US" dirty="0" smtClean="0"/>
              <a:t>https://upload.wikimedia.org/wikipedia/commons/thumb/archive/1/13/20230507050103%21</a:t>
            </a:r>
            <a:r>
              <a:rPr lang="ru-RU" dirty="0" smtClean="0"/>
              <a:t>-флаг Чечни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196752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23)</a:t>
            </a:r>
            <a:r>
              <a:rPr lang="en-US" dirty="0" smtClean="0"/>
              <a:t>https://image.cache.storm.mg/styles/smg-800x533-fp/s3/opencms/image/2014/12/19/20141219-</a:t>
            </a:r>
            <a:r>
              <a:rPr lang="ru-RU" dirty="0" smtClean="0"/>
              <a:t> мечеть в центре Грозного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2276872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24)</a:t>
            </a:r>
            <a:r>
              <a:rPr lang="en-US" dirty="0" smtClean="0"/>
              <a:t>https://i1.sndcdn.com/artworks-000071859249-yu5i6p-t500x500.jpg</a:t>
            </a:r>
            <a:r>
              <a:rPr lang="ru-RU" dirty="0" smtClean="0"/>
              <a:t>-чеченский национальный костюм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924944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25)</a:t>
            </a:r>
            <a:r>
              <a:rPr lang="en-US" dirty="0" smtClean="0"/>
              <a:t>https://yandeximages.clstorage.net/Ku5Yy0187/30f1b6SUcD/LeVuUDEWwjukWlqZRTqCiGaj8Hk2qdXL</a:t>
            </a:r>
            <a:r>
              <a:rPr lang="ru-RU" dirty="0" smtClean="0"/>
              <a:t>-хлопчатник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3645024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26</a:t>
            </a:r>
            <a:r>
              <a:rPr lang="ru-RU" dirty="0" smtClean="0"/>
              <a:t>)–</a:t>
            </a:r>
            <a:r>
              <a:rPr lang="ru-RU" dirty="0" smtClean="0">
                <a:cs typeface="Times New Roman" pitchFamily="18" charset="0"/>
              </a:rPr>
              <a:t>мечеть </a:t>
            </a:r>
            <a:r>
              <a:rPr lang="en-US" dirty="0" smtClean="0"/>
              <a:t>https://www.universe-travel.com/files/10-2019/ad744/large_15724865001368586348.jpg</a:t>
            </a:r>
            <a:r>
              <a:rPr lang="ru-RU" dirty="0" smtClean="0"/>
              <a:t> </a:t>
            </a:r>
            <a:r>
              <a:rPr lang="ru-RU" dirty="0" smtClean="0">
                <a:cs typeface="Times New Roman" pitchFamily="18" charset="0"/>
              </a:rPr>
              <a:t>Медресе </a:t>
            </a:r>
            <a:r>
              <a:rPr lang="ru-RU" dirty="0" err="1" smtClean="0">
                <a:cs typeface="Times New Roman" pitchFamily="18" charset="0"/>
              </a:rPr>
              <a:t>Шердор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4653136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27)</a:t>
            </a:r>
            <a:r>
              <a:rPr lang="en-US" dirty="0" smtClean="0"/>
              <a:t>https://cf4.ppt-online.org/files4/slide/r/r0mDFY5Zpb67uoUBNvOAM4hTs2If3janCQdLyz/slide-1.jpg</a:t>
            </a:r>
            <a:r>
              <a:rPr lang="ru-RU" dirty="0" smtClean="0"/>
              <a:t>-карта Узбекистана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76672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28)</a:t>
            </a:r>
            <a:r>
              <a:rPr lang="en-US" dirty="0" smtClean="0"/>
              <a:t>https://avatars.mds.yandex.net/i?id=2991812c6557d41e475635425fcffca4608f8935-4255823-images-thumbs&amp;n=13</a:t>
            </a:r>
            <a:r>
              <a:rPr lang="ru-RU" dirty="0" smtClean="0"/>
              <a:t>-герб Узбекистана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412776"/>
            <a:ext cx="7272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29)</a:t>
            </a:r>
            <a:r>
              <a:rPr lang="en-US" dirty="0" smtClean="0"/>
              <a:t>https://avatars.mds.yandex.net/i?id=a9291f1b197d748bc9b4d500386eb914a8b22f57-4012376-images-thumbs&amp;n=13</a:t>
            </a:r>
            <a:r>
              <a:rPr lang="ru-RU" dirty="0" smtClean="0"/>
              <a:t>-флаг Узбекистана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2276872"/>
            <a:ext cx="7056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30)</a:t>
            </a:r>
            <a:r>
              <a:rPr lang="en-US" dirty="0" smtClean="0"/>
              <a:t>https://i0.wp.com/islamosfera.ru/wp-content/uploads/2018/06/-%D0%98%D0%BC%D0%B0%D0%BC-e15297464</a:t>
            </a:r>
            <a:r>
              <a:rPr lang="ru-RU" dirty="0" smtClean="0"/>
              <a:t>-религиозный </a:t>
            </a:r>
            <a:r>
              <a:rPr lang="ru-RU" dirty="0" smtClean="0">
                <a:cs typeface="Times New Roman" pitchFamily="18" charset="0"/>
              </a:rPr>
              <a:t>комплекс </a:t>
            </a:r>
            <a:r>
              <a:rPr lang="ru-RU" dirty="0" err="1" smtClean="0">
                <a:cs typeface="Times New Roman" pitchFamily="18" charset="0"/>
              </a:rPr>
              <a:t>Хазрет</a:t>
            </a:r>
            <a:r>
              <a:rPr lang="ru-RU" dirty="0" smtClean="0">
                <a:cs typeface="Times New Roman" pitchFamily="18" charset="0"/>
              </a:rPr>
              <a:t> Имам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3212976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31)</a:t>
            </a:r>
            <a:r>
              <a:rPr lang="en-US" dirty="0" smtClean="0"/>
              <a:t>https://cdn.culture.ru/images/df357a49-37b3-5f42-a9bf-ac25b3a754e1</a:t>
            </a:r>
            <a:r>
              <a:rPr lang="ru-RU" dirty="0" smtClean="0"/>
              <a:t>-узбекский национальный костюм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4005064"/>
            <a:ext cx="7488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32)</a:t>
            </a:r>
            <a:r>
              <a:rPr lang="en-US" dirty="0" smtClean="0"/>
              <a:t>https://sun9-63.userapi.com/impg/-z73V8qVM_5RPxXFMwIcqMFiOZmtbIWTsTvEXg/q</a:t>
            </a:r>
            <a:r>
              <a:rPr lang="ru-RU" dirty="0" smtClean="0"/>
              <a:t> -Россия многонациональная страна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4941168"/>
            <a:ext cx="66247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33)</a:t>
            </a:r>
            <a:r>
              <a:rPr lang="en-US" dirty="0" smtClean="0"/>
              <a:t>https://sun1-96.userapi.com/s/v1/if1/6SZgUo5EMsg7Jca64FeJssisxNzqiUoYEwkSL6ctbx5hN0NKyRTK1Q</a:t>
            </a:r>
            <a:r>
              <a:rPr lang="ru-RU" dirty="0" smtClean="0"/>
              <a:t>- -дружба народов</a:t>
            </a:r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04664"/>
            <a:ext cx="748883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34)Александр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Евгеньевич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Гаврюшкин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Дети Мира, за руки возьмитесь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!»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ppic20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000232" y="1268760"/>
            <a:ext cx="4929222" cy="51876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75656" y="260648"/>
            <a:ext cx="6568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Москва   -     столица  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России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028891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/>
            </a:r>
            <a:b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 descr="79340759_large_russkie_narodnuye_kostyumuy_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428736"/>
            <a:ext cx="3714776" cy="511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051720" y="476672"/>
            <a:ext cx="52484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Национальный костюм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azerbaij56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928802"/>
            <a:ext cx="6429375" cy="4572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971600" y="476672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Азербайджанская Республика</a:t>
            </a:r>
            <a:r>
              <a:rPr lang="ru-RU" dirty="0" smtClean="0">
                <a:solidFill>
                  <a:srgbClr val="7030A0"/>
                </a:solidFill>
              </a:rPr>
              <a:t> </a:t>
            </a:r>
            <a:r>
              <a:rPr lang="ru-RU" dirty="0" smtClean="0">
                <a:solidFill>
                  <a:srgbClr val="002060"/>
                </a:solidFill>
              </a:rPr>
              <a:t>— государство в восточной части Закавказья на юго-западном побережье Каспийского моря.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azerbaijan_coat_of_arm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14500" y="1500188"/>
            <a:ext cx="4643438" cy="42148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404664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Герб Азербайджана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892</TotalTime>
  <Words>415</Words>
  <Application>Microsoft Office PowerPoint</Application>
  <PresentationFormat>Экран (4:3)</PresentationFormat>
  <Paragraphs>80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Трек</vt:lpstr>
      <vt:lpstr>          Внеклассное мероприятие                            в 4 классе</vt:lpstr>
      <vt:lpstr>Слайд 2</vt:lpstr>
      <vt:lpstr>Герб России</vt:lpstr>
      <vt:lpstr>Государственный флаг России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Внеклассное мероприятие                            в 4 классе</dc:title>
  <dc:creator>Admin</dc:creator>
  <cp:lastModifiedBy>Ольга</cp:lastModifiedBy>
  <cp:revision>108</cp:revision>
  <dcterms:created xsi:type="dcterms:W3CDTF">2014-10-20T21:30:05Z</dcterms:created>
  <dcterms:modified xsi:type="dcterms:W3CDTF">2025-01-19T15:47:49Z</dcterms:modified>
</cp:coreProperties>
</file>